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3"/>
  </p:notesMasterIdLst>
  <p:sldIdLst>
    <p:sldId id="256" r:id="rId2"/>
    <p:sldId id="257" r:id="rId3"/>
    <p:sldId id="258" r:id="rId4"/>
    <p:sldId id="292" r:id="rId5"/>
    <p:sldId id="293" r:id="rId6"/>
    <p:sldId id="332" r:id="rId7"/>
    <p:sldId id="294" r:id="rId8"/>
    <p:sldId id="333" r:id="rId9"/>
    <p:sldId id="295" r:id="rId10"/>
    <p:sldId id="296" r:id="rId11"/>
    <p:sldId id="297" r:id="rId12"/>
    <p:sldId id="298" r:id="rId13"/>
    <p:sldId id="334" r:id="rId14"/>
    <p:sldId id="338" r:id="rId15"/>
    <p:sldId id="335" r:id="rId16"/>
    <p:sldId id="336" r:id="rId17"/>
    <p:sldId id="337" r:id="rId18"/>
    <p:sldId id="340" r:id="rId19"/>
    <p:sldId id="339" r:id="rId20"/>
    <p:sldId id="341" r:id="rId21"/>
    <p:sldId id="342" r:id="rId2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966" autoAdjust="0"/>
    <p:restoredTop sz="92857" autoAdjust="0"/>
  </p:normalViewPr>
  <p:slideViewPr>
    <p:cSldViewPr snapToGrid="0">
      <p:cViewPr varScale="1">
        <p:scale>
          <a:sx n="99" d="100"/>
          <a:sy n="99" d="100"/>
        </p:scale>
        <p:origin x="720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968C49-1136-4CD6-BF84-09BF06A9E6ED}" type="datetimeFigureOut">
              <a:rPr lang="en-US" smtClean="0"/>
              <a:t>1/11/2024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0932FD0-8EFD-48B5-A1D0-1004723EE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91577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Slide Image Placeholder 1">
            <a:extLst>
              <a:ext uri="{FF2B5EF4-FFF2-40B4-BE49-F238E27FC236}">
                <a16:creationId xmlns:a16="http://schemas.microsoft.com/office/drawing/2014/main" id="{5FD9CA3F-1346-2363-0C2E-DF68B28A8EBB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5779" name="Notes Placeholder 2">
            <a:extLst>
              <a:ext uri="{FF2B5EF4-FFF2-40B4-BE49-F238E27FC236}">
                <a16:creationId xmlns:a16="http://schemas.microsoft.com/office/drawing/2014/main" id="{21D05008-06BF-15CF-C190-23584F20D9B9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/>
              <a:t>P executes to but not including p5</a:t>
            </a:r>
          </a:p>
          <a:p>
            <a:r>
              <a:rPr lang="en-US" altLang="en-US"/>
              <a:t>Q executes to but not including q4</a:t>
            </a:r>
          </a:p>
          <a:p>
            <a:r>
              <a:rPr lang="en-US" altLang="en-US"/>
              <a:t>P finishes</a:t>
            </a:r>
          </a:p>
          <a:p>
            <a:r>
              <a:rPr lang="en-US" altLang="en-US"/>
              <a:t>Q finishes</a:t>
            </a:r>
          </a:p>
          <a:p>
            <a:endParaRPr lang="en-US" altLang="en-US"/>
          </a:p>
        </p:txBody>
      </p:sp>
      <p:sp>
        <p:nvSpPr>
          <p:cNvPr id="75780" name="Slide Number Placeholder 3">
            <a:extLst>
              <a:ext uri="{FF2B5EF4-FFF2-40B4-BE49-F238E27FC236}">
                <a16:creationId xmlns:a16="http://schemas.microsoft.com/office/drawing/2014/main" id="{56E3BDDE-2F4E-B965-B6CD-0CA91280716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EDB995C-3816-4229-A3F1-EF7F6093BFA7}" type="slidenum">
              <a:rPr lang="en-US" altLang="en-US">
                <a:solidFill>
                  <a:srgbClr val="000000"/>
                </a:solidFill>
                <a:latin typeface="Helvetica Neue Light" charset="0"/>
              </a:rPr>
              <a:pPr>
                <a:spcBef>
                  <a:spcPct val="0"/>
                </a:spcBef>
              </a:pPr>
              <a:t>9</a:t>
            </a:fld>
            <a:endParaRPr lang="en-US" altLang="en-US">
              <a:solidFill>
                <a:srgbClr val="000000"/>
              </a:solidFill>
              <a:latin typeface="Helvetica Neue Light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This example will not violate the critical section, but it may loop without ever reaching a state where p or q are in state 3.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0932FD0-8EFD-48B5-A1D0-1004723EEECA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111789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If p2 and q2 execute before either thread reaches p3/q3, both will see the other variable set to false, and set theirs to true, to enter the critical section.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0932FD0-8EFD-48B5-A1D0-1004723EEECA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453873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 same interleaving will result in deadlock now, instead, since both threads will set to true before checking the other, getting stuck in p3/q3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0932FD0-8EFD-48B5-A1D0-1004723EEECA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328294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Potential starvation in p3-p5 / q3-q5; if q4 and q5 were flipped, would set </a:t>
            </a:r>
            <a:r>
              <a:rPr lang="en-US" dirty="0" err="1"/>
              <a:t>wantq</a:t>
            </a:r>
            <a:r>
              <a:rPr lang="en-US" dirty="0"/>
              <a:t> to false before checking </a:t>
            </a:r>
            <a:r>
              <a:rPr lang="en-US" dirty="0" err="1"/>
              <a:t>wantp</a:t>
            </a:r>
            <a:r>
              <a:rPr lang="en-US" dirty="0"/>
              <a:t>, which if p is between p4 and p5, will see </a:t>
            </a:r>
            <a:r>
              <a:rPr lang="en-US" dirty="0" err="1"/>
              <a:t>wantp</a:t>
            </a:r>
            <a:r>
              <a:rPr lang="en-US" dirty="0"/>
              <a:t> is false, and enter the critical section leaving </a:t>
            </a:r>
            <a:r>
              <a:rPr lang="en-US" dirty="0" err="1"/>
              <a:t>wantq</a:t>
            </a:r>
            <a:r>
              <a:rPr lang="en-US" dirty="0"/>
              <a:t> false (violating the critical section)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0932FD0-8EFD-48B5-A1D0-1004723EEECA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085726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0932FD0-8EFD-48B5-A1D0-1004723EEECA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340105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0932FD0-8EFD-48B5-A1D0-1004723EEECA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007922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0932FD0-8EFD-48B5-A1D0-1004723EEECA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174758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0932FD0-8EFD-48B5-A1D0-1004723EEECA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59993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0EBC55-5864-427B-84CF-6441AA82BD0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66745" y="1205037"/>
            <a:ext cx="7744993" cy="2541336"/>
          </a:xfrm>
        </p:spPr>
        <p:txBody>
          <a:bodyPr anchor="b">
            <a:normAutofit/>
          </a:bodyPr>
          <a:lstStyle>
            <a:lvl1pPr algn="l">
              <a:defRPr sz="4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EB52BDB-18E0-4991-A6F2-7AD5420153F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66745" y="3949332"/>
            <a:ext cx="7744993" cy="2006735"/>
          </a:xfrm>
        </p:spPr>
        <p:txBody>
          <a:bodyPr>
            <a:normAutofit/>
          </a:bodyPr>
          <a:lstStyle>
            <a:lvl1pPr marL="0" indent="0" algn="l">
              <a:buNone/>
              <a:defRPr sz="2000" cap="all" spc="3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F0ABC6-907E-47DE-8E40-61F2DD1B40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08460-8B2F-4AAA-A4E2-10730069204C}" type="datetimeFigureOut">
              <a:rPr lang="en-US" smtClean="0"/>
              <a:t>1/11/2024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8AB158-6097-43A1-90B6-406F936701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2EE077-FF20-4DD9-92B5-EE1C4D615C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6259B-8396-46CD-AD42-FDEDA89DA2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08226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id="{7071ABCB-C306-49F0-8D5D-0B890583C1CE}"/>
              </a:ext>
            </a:extLst>
          </p:cNvPr>
          <p:cNvGrpSpPr/>
          <p:nvPr/>
        </p:nvGrpSpPr>
        <p:grpSpPr>
          <a:xfrm rot="10800000">
            <a:off x="0" y="1827078"/>
            <a:ext cx="2926300" cy="5030922"/>
            <a:chOff x="9265700" y="2026"/>
            <a:chExt cx="2926300" cy="5030922"/>
          </a:xfrm>
        </p:grpSpPr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24A67F94-2250-4B3A-8424-1BC0A0BCB3FF}"/>
                </a:ext>
              </a:extLst>
            </p:cNvPr>
            <p:cNvSpPr/>
            <p:nvPr/>
          </p:nvSpPr>
          <p:spPr>
            <a:xfrm>
              <a:off x="9326904" y="2026"/>
              <a:ext cx="2249810" cy="2294745"/>
            </a:xfrm>
            <a:custGeom>
              <a:avLst/>
              <a:gdLst>
                <a:gd name="connsiteX0" fmla="*/ 49162 w 2249810"/>
                <a:gd name="connsiteY0" fmla="*/ 0 h 2294745"/>
                <a:gd name="connsiteX1" fmla="*/ 2200648 w 2249810"/>
                <a:gd name="connsiteY1" fmla="*/ 0 h 2294745"/>
                <a:gd name="connsiteX2" fmla="*/ 2210105 w 2249810"/>
                <a:gd name="connsiteY2" fmla="*/ 23601 h 2294745"/>
                <a:gd name="connsiteX3" fmla="*/ 2249810 w 2249810"/>
                <a:gd name="connsiteY3" fmla="*/ 326934 h 2294745"/>
                <a:gd name="connsiteX4" fmla="*/ 2249810 w 2249810"/>
                <a:gd name="connsiteY4" fmla="*/ 422824 h 2294745"/>
                <a:gd name="connsiteX5" fmla="*/ 2249810 w 2249810"/>
                <a:gd name="connsiteY5" fmla="*/ 696534 h 2294745"/>
                <a:gd name="connsiteX6" fmla="*/ 2249810 w 2249810"/>
                <a:gd name="connsiteY6" fmla="*/ 848826 h 2294745"/>
                <a:gd name="connsiteX7" fmla="*/ 2249810 w 2249810"/>
                <a:gd name="connsiteY7" fmla="*/ 1058531 h 2294745"/>
                <a:gd name="connsiteX8" fmla="*/ 2249810 w 2249810"/>
                <a:gd name="connsiteY8" fmla="*/ 1218426 h 2294745"/>
                <a:gd name="connsiteX9" fmla="*/ 1955981 w 2249810"/>
                <a:gd name="connsiteY9" fmla="*/ 1845313 h 2294745"/>
                <a:gd name="connsiteX10" fmla="*/ 1225437 w 2249810"/>
                <a:gd name="connsiteY10" fmla="*/ 2208220 h 2294745"/>
                <a:gd name="connsiteX11" fmla="*/ 1123061 w 2249810"/>
                <a:gd name="connsiteY11" fmla="*/ 2294745 h 2294745"/>
                <a:gd name="connsiteX12" fmla="*/ 1024372 w 2249810"/>
                <a:gd name="connsiteY12" fmla="*/ 2208220 h 2294745"/>
                <a:gd name="connsiteX13" fmla="*/ 293828 w 2249810"/>
                <a:gd name="connsiteY13" fmla="*/ 1845313 h 2294745"/>
                <a:gd name="connsiteX14" fmla="*/ 0 w 2249810"/>
                <a:gd name="connsiteY14" fmla="*/ 1218426 h 2294745"/>
                <a:gd name="connsiteX15" fmla="*/ 0 w 2249810"/>
                <a:gd name="connsiteY15" fmla="*/ 1058531 h 2294745"/>
                <a:gd name="connsiteX16" fmla="*/ 0 w 2249810"/>
                <a:gd name="connsiteY16" fmla="*/ 848826 h 2294745"/>
                <a:gd name="connsiteX17" fmla="*/ 0 w 2249810"/>
                <a:gd name="connsiteY17" fmla="*/ 696534 h 2294745"/>
                <a:gd name="connsiteX18" fmla="*/ 0 w 2249810"/>
                <a:gd name="connsiteY18" fmla="*/ 422824 h 2294745"/>
                <a:gd name="connsiteX19" fmla="*/ 0 w 2249810"/>
                <a:gd name="connsiteY19" fmla="*/ 326934 h 2294745"/>
                <a:gd name="connsiteX20" fmla="*/ 39705 w 2249810"/>
                <a:gd name="connsiteY20" fmla="*/ 23601 h 22947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2249810" h="2294745">
                  <a:moveTo>
                    <a:pt x="49162" y="0"/>
                  </a:moveTo>
                  <a:lnTo>
                    <a:pt x="2200648" y="0"/>
                  </a:lnTo>
                  <a:lnTo>
                    <a:pt x="2210105" y="23601"/>
                  </a:lnTo>
                  <a:cubicBezTo>
                    <a:pt x="2236898" y="106934"/>
                    <a:pt x="2249810" y="205568"/>
                    <a:pt x="2249810" y="326934"/>
                  </a:cubicBezTo>
                  <a:lnTo>
                    <a:pt x="2249810" y="422824"/>
                  </a:lnTo>
                  <a:lnTo>
                    <a:pt x="2249810" y="696534"/>
                  </a:lnTo>
                  <a:lnTo>
                    <a:pt x="2249810" y="848826"/>
                  </a:lnTo>
                  <a:lnTo>
                    <a:pt x="2249810" y="1058531"/>
                  </a:lnTo>
                  <a:lnTo>
                    <a:pt x="2249810" y="1218426"/>
                  </a:lnTo>
                  <a:cubicBezTo>
                    <a:pt x="2249810" y="1542068"/>
                    <a:pt x="2157989" y="1704061"/>
                    <a:pt x="1955981" y="1845313"/>
                  </a:cubicBezTo>
                  <a:cubicBezTo>
                    <a:pt x="1745898" y="1967026"/>
                    <a:pt x="1470144" y="2019115"/>
                    <a:pt x="1225437" y="2208220"/>
                  </a:cubicBezTo>
                  <a:lnTo>
                    <a:pt x="1123061" y="2294745"/>
                  </a:lnTo>
                  <a:lnTo>
                    <a:pt x="1024372" y="2208220"/>
                  </a:lnTo>
                  <a:cubicBezTo>
                    <a:pt x="779664" y="2019115"/>
                    <a:pt x="503910" y="1967026"/>
                    <a:pt x="293828" y="1845313"/>
                  </a:cubicBezTo>
                  <a:cubicBezTo>
                    <a:pt x="91820" y="1704061"/>
                    <a:pt x="0" y="1542068"/>
                    <a:pt x="0" y="1218426"/>
                  </a:cubicBezTo>
                  <a:lnTo>
                    <a:pt x="0" y="1058531"/>
                  </a:lnTo>
                  <a:lnTo>
                    <a:pt x="0" y="848826"/>
                  </a:lnTo>
                  <a:lnTo>
                    <a:pt x="0" y="696534"/>
                  </a:lnTo>
                  <a:lnTo>
                    <a:pt x="0" y="422824"/>
                  </a:lnTo>
                  <a:lnTo>
                    <a:pt x="0" y="326934"/>
                  </a:lnTo>
                  <a:cubicBezTo>
                    <a:pt x="0" y="205568"/>
                    <a:pt x="12912" y="106934"/>
                    <a:pt x="39705" y="23601"/>
                  </a:cubicBezTo>
                  <a:close/>
                </a:path>
              </a:pathLst>
            </a:custGeom>
            <a:solidFill>
              <a:schemeClr val="bg2">
                <a:lumMod val="75000"/>
                <a:alpha val="15000"/>
              </a:schemeClr>
            </a:soli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5FB942D8-95BE-4CFD-BFCC-26209EC192CE}"/>
                </a:ext>
              </a:extLst>
            </p:cNvPr>
            <p:cNvSpPr/>
            <p:nvPr/>
          </p:nvSpPr>
          <p:spPr>
            <a:xfrm>
              <a:off x="10597154" y="1907348"/>
              <a:ext cx="1594846" cy="3044131"/>
            </a:xfrm>
            <a:custGeom>
              <a:avLst/>
              <a:gdLst>
                <a:gd name="connsiteX0" fmla="*/ 1126749 w 1594846"/>
                <a:gd name="connsiteY0" fmla="*/ 0 h 3044131"/>
                <a:gd name="connsiteX1" fmla="*/ 1225438 w 1594846"/>
                <a:gd name="connsiteY1" fmla="*/ 86525 h 3044131"/>
                <a:gd name="connsiteX2" fmla="*/ 1413279 w 1594846"/>
                <a:gd name="connsiteY2" fmla="*/ 205892 h 3044131"/>
                <a:gd name="connsiteX3" fmla="*/ 1594846 w 1594846"/>
                <a:gd name="connsiteY3" fmla="*/ 289191 h 3044131"/>
                <a:gd name="connsiteX4" fmla="*/ 1594846 w 1594846"/>
                <a:gd name="connsiteY4" fmla="*/ 2754939 h 3044131"/>
                <a:gd name="connsiteX5" fmla="*/ 1413277 w 1594846"/>
                <a:gd name="connsiteY5" fmla="*/ 2838239 h 3044131"/>
                <a:gd name="connsiteX6" fmla="*/ 1225436 w 1594846"/>
                <a:gd name="connsiteY6" fmla="*/ 2957606 h 3044131"/>
                <a:gd name="connsiteX7" fmla="*/ 1123061 w 1594846"/>
                <a:gd name="connsiteY7" fmla="*/ 3044131 h 3044131"/>
                <a:gd name="connsiteX8" fmla="*/ 1024372 w 1594846"/>
                <a:gd name="connsiteY8" fmla="*/ 2957606 h 3044131"/>
                <a:gd name="connsiteX9" fmla="*/ 293828 w 1594846"/>
                <a:gd name="connsiteY9" fmla="*/ 2594699 h 3044131"/>
                <a:gd name="connsiteX10" fmla="*/ 0 w 1594846"/>
                <a:gd name="connsiteY10" fmla="*/ 1967812 h 3044131"/>
                <a:gd name="connsiteX11" fmla="*/ 0 w 1594846"/>
                <a:gd name="connsiteY11" fmla="*/ 1807917 h 3044131"/>
                <a:gd name="connsiteX12" fmla="*/ 0 w 1594846"/>
                <a:gd name="connsiteY12" fmla="*/ 1598212 h 3044131"/>
                <a:gd name="connsiteX13" fmla="*/ 0 w 1594846"/>
                <a:gd name="connsiteY13" fmla="*/ 1445920 h 3044131"/>
                <a:gd name="connsiteX14" fmla="*/ 0 w 1594846"/>
                <a:gd name="connsiteY14" fmla="*/ 1172210 h 3044131"/>
                <a:gd name="connsiteX15" fmla="*/ 0 w 1594846"/>
                <a:gd name="connsiteY15" fmla="*/ 1076320 h 3044131"/>
                <a:gd name="connsiteX16" fmla="*/ 293829 w 1594846"/>
                <a:gd name="connsiteY16" fmla="*/ 449433 h 3044131"/>
                <a:gd name="connsiteX17" fmla="*/ 1024374 w 1594846"/>
                <a:gd name="connsiteY17" fmla="*/ 86525 h 30441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594846" h="3044131">
                  <a:moveTo>
                    <a:pt x="1126749" y="0"/>
                  </a:moveTo>
                  <a:lnTo>
                    <a:pt x="1225438" y="86525"/>
                  </a:lnTo>
                  <a:cubicBezTo>
                    <a:pt x="1286615" y="133801"/>
                    <a:pt x="1349732" y="172514"/>
                    <a:pt x="1413279" y="205892"/>
                  </a:cubicBezTo>
                  <a:lnTo>
                    <a:pt x="1594846" y="289191"/>
                  </a:lnTo>
                  <a:lnTo>
                    <a:pt x="1594846" y="2754939"/>
                  </a:lnTo>
                  <a:lnTo>
                    <a:pt x="1413277" y="2838239"/>
                  </a:lnTo>
                  <a:cubicBezTo>
                    <a:pt x="1349730" y="2871617"/>
                    <a:pt x="1286613" y="2910330"/>
                    <a:pt x="1225436" y="2957606"/>
                  </a:cubicBezTo>
                  <a:lnTo>
                    <a:pt x="1123061" y="3044131"/>
                  </a:lnTo>
                  <a:lnTo>
                    <a:pt x="1024372" y="2957606"/>
                  </a:lnTo>
                  <a:cubicBezTo>
                    <a:pt x="779664" y="2768501"/>
                    <a:pt x="503910" y="2716412"/>
                    <a:pt x="293828" y="2594699"/>
                  </a:cubicBezTo>
                  <a:cubicBezTo>
                    <a:pt x="91820" y="2453447"/>
                    <a:pt x="0" y="2291454"/>
                    <a:pt x="0" y="1967812"/>
                  </a:cubicBezTo>
                  <a:lnTo>
                    <a:pt x="0" y="1807917"/>
                  </a:lnTo>
                  <a:lnTo>
                    <a:pt x="0" y="1598212"/>
                  </a:lnTo>
                  <a:lnTo>
                    <a:pt x="0" y="1445920"/>
                  </a:lnTo>
                  <a:lnTo>
                    <a:pt x="0" y="1172210"/>
                  </a:lnTo>
                  <a:lnTo>
                    <a:pt x="0" y="1076320"/>
                  </a:lnTo>
                  <a:cubicBezTo>
                    <a:pt x="0" y="752678"/>
                    <a:pt x="91821" y="590684"/>
                    <a:pt x="293829" y="449433"/>
                  </a:cubicBezTo>
                  <a:cubicBezTo>
                    <a:pt x="503912" y="327719"/>
                    <a:pt x="779665" y="275630"/>
                    <a:pt x="1024374" y="86525"/>
                  </a:cubicBezTo>
                  <a:close/>
                </a:path>
              </a:pathLst>
            </a:custGeom>
            <a:solidFill>
              <a:schemeClr val="bg2">
                <a:lumMod val="75000"/>
                <a:alpha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9DF6499A-D398-4CBC-AA22-4277539430FC}"/>
                </a:ext>
              </a:extLst>
            </p:cNvPr>
            <p:cNvSpPr/>
            <p:nvPr/>
          </p:nvSpPr>
          <p:spPr>
            <a:xfrm>
              <a:off x="9265700" y="7622"/>
              <a:ext cx="2372219" cy="2371961"/>
            </a:xfrm>
            <a:custGeom>
              <a:avLst/>
              <a:gdLst>
                <a:gd name="connsiteX0" fmla="*/ 2144960 w 4282900"/>
                <a:gd name="connsiteY0" fmla="*/ 0 h 5795027"/>
                <a:gd name="connsiteX1" fmla="*/ 2332832 w 4282900"/>
                <a:gd name="connsiteY1" fmla="*/ 164715 h 5795027"/>
                <a:gd name="connsiteX2" fmla="*/ 3723546 w 4282900"/>
                <a:gd name="connsiteY2" fmla="*/ 855573 h 5795027"/>
                <a:gd name="connsiteX3" fmla="*/ 4282900 w 4282900"/>
                <a:gd name="connsiteY3" fmla="*/ 2048959 h 5795027"/>
                <a:gd name="connsiteX4" fmla="*/ 4282900 w 4282900"/>
                <a:gd name="connsiteY4" fmla="*/ 2231503 h 5795027"/>
                <a:gd name="connsiteX5" fmla="*/ 4282900 w 4282900"/>
                <a:gd name="connsiteY5" fmla="*/ 2752557 h 5795027"/>
                <a:gd name="connsiteX6" fmla="*/ 4282900 w 4282900"/>
                <a:gd name="connsiteY6" fmla="*/ 3042471 h 5795027"/>
                <a:gd name="connsiteX7" fmla="*/ 4282900 w 4282900"/>
                <a:gd name="connsiteY7" fmla="*/ 3441681 h 5795027"/>
                <a:gd name="connsiteX8" fmla="*/ 4282900 w 4282900"/>
                <a:gd name="connsiteY8" fmla="*/ 3746068 h 5795027"/>
                <a:gd name="connsiteX9" fmla="*/ 3723546 w 4282900"/>
                <a:gd name="connsiteY9" fmla="*/ 4939455 h 5795027"/>
                <a:gd name="connsiteX10" fmla="*/ 2332829 w 4282900"/>
                <a:gd name="connsiteY10" fmla="*/ 5630311 h 5795027"/>
                <a:gd name="connsiteX11" fmla="*/ 2137940 w 4282900"/>
                <a:gd name="connsiteY11" fmla="*/ 5795027 h 5795027"/>
                <a:gd name="connsiteX12" fmla="*/ 1950069 w 4282900"/>
                <a:gd name="connsiteY12" fmla="*/ 5630311 h 5795027"/>
                <a:gd name="connsiteX13" fmla="*/ 559353 w 4282900"/>
                <a:gd name="connsiteY13" fmla="*/ 4939455 h 5795027"/>
                <a:gd name="connsiteX14" fmla="*/ 0 w 4282900"/>
                <a:gd name="connsiteY14" fmla="*/ 3746068 h 5795027"/>
                <a:gd name="connsiteX15" fmla="*/ 0 w 4282900"/>
                <a:gd name="connsiteY15" fmla="*/ 3441681 h 5795027"/>
                <a:gd name="connsiteX16" fmla="*/ 0 w 4282900"/>
                <a:gd name="connsiteY16" fmla="*/ 3042471 h 5795027"/>
                <a:gd name="connsiteX17" fmla="*/ 0 w 4282900"/>
                <a:gd name="connsiteY17" fmla="*/ 2752557 h 5795027"/>
                <a:gd name="connsiteX18" fmla="*/ 0 w 4282900"/>
                <a:gd name="connsiteY18" fmla="*/ 2231503 h 5795027"/>
                <a:gd name="connsiteX19" fmla="*/ 0 w 4282900"/>
                <a:gd name="connsiteY19" fmla="*/ 2048959 h 5795027"/>
                <a:gd name="connsiteX20" fmla="*/ 559354 w 4282900"/>
                <a:gd name="connsiteY20" fmla="*/ 855573 h 5795027"/>
                <a:gd name="connsiteX21" fmla="*/ 1950071 w 4282900"/>
                <a:gd name="connsiteY21" fmla="*/ 164715 h 5795027"/>
                <a:gd name="connsiteX0" fmla="*/ 4282900 w 4447989"/>
                <a:gd name="connsiteY0" fmla="*/ 2048959 h 5795027"/>
                <a:gd name="connsiteX1" fmla="*/ 4282900 w 4447989"/>
                <a:gd name="connsiteY1" fmla="*/ 2231503 h 5795027"/>
                <a:gd name="connsiteX2" fmla="*/ 4282900 w 4447989"/>
                <a:gd name="connsiteY2" fmla="*/ 2752557 h 5795027"/>
                <a:gd name="connsiteX3" fmla="*/ 4282900 w 4447989"/>
                <a:gd name="connsiteY3" fmla="*/ 3042471 h 5795027"/>
                <a:gd name="connsiteX4" fmla="*/ 4282900 w 4447989"/>
                <a:gd name="connsiteY4" fmla="*/ 3441681 h 5795027"/>
                <a:gd name="connsiteX5" fmla="*/ 4282900 w 4447989"/>
                <a:gd name="connsiteY5" fmla="*/ 3746068 h 5795027"/>
                <a:gd name="connsiteX6" fmla="*/ 3723546 w 4447989"/>
                <a:gd name="connsiteY6" fmla="*/ 4939455 h 5795027"/>
                <a:gd name="connsiteX7" fmla="*/ 2332829 w 4447989"/>
                <a:gd name="connsiteY7" fmla="*/ 5630311 h 5795027"/>
                <a:gd name="connsiteX8" fmla="*/ 2137940 w 4447989"/>
                <a:gd name="connsiteY8" fmla="*/ 5795027 h 5795027"/>
                <a:gd name="connsiteX9" fmla="*/ 1950069 w 4447989"/>
                <a:gd name="connsiteY9" fmla="*/ 5630311 h 5795027"/>
                <a:gd name="connsiteX10" fmla="*/ 559353 w 4447989"/>
                <a:gd name="connsiteY10" fmla="*/ 4939455 h 5795027"/>
                <a:gd name="connsiteX11" fmla="*/ 0 w 4447989"/>
                <a:gd name="connsiteY11" fmla="*/ 3746068 h 5795027"/>
                <a:gd name="connsiteX12" fmla="*/ 0 w 4447989"/>
                <a:gd name="connsiteY12" fmla="*/ 3441681 h 5795027"/>
                <a:gd name="connsiteX13" fmla="*/ 0 w 4447989"/>
                <a:gd name="connsiteY13" fmla="*/ 3042471 h 5795027"/>
                <a:gd name="connsiteX14" fmla="*/ 0 w 4447989"/>
                <a:gd name="connsiteY14" fmla="*/ 2752557 h 5795027"/>
                <a:gd name="connsiteX15" fmla="*/ 0 w 4447989"/>
                <a:gd name="connsiteY15" fmla="*/ 2231503 h 5795027"/>
                <a:gd name="connsiteX16" fmla="*/ 0 w 4447989"/>
                <a:gd name="connsiteY16" fmla="*/ 2048959 h 5795027"/>
                <a:gd name="connsiteX17" fmla="*/ 559354 w 4447989"/>
                <a:gd name="connsiteY17" fmla="*/ 855573 h 5795027"/>
                <a:gd name="connsiteX18" fmla="*/ 1950071 w 4447989"/>
                <a:gd name="connsiteY18" fmla="*/ 164715 h 5795027"/>
                <a:gd name="connsiteX19" fmla="*/ 2144960 w 4447989"/>
                <a:gd name="connsiteY19" fmla="*/ 0 h 5795027"/>
                <a:gd name="connsiteX20" fmla="*/ 2332832 w 4447989"/>
                <a:gd name="connsiteY20" fmla="*/ 164715 h 5795027"/>
                <a:gd name="connsiteX21" fmla="*/ 3723546 w 4447989"/>
                <a:gd name="connsiteY21" fmla="*/ 855573 h 5795027"/>
                <a:gd name="connsiteX22" fmla="*/ 4447989 w 4447989"/>
                <a:gd name="connsiteY22" fmla="*/ 2214048 h 5795027"/>
                <a:gd name="connsiteX0" fmla="*/ 4282900 w 4282900"/>
                <a:gd name="connsiteY0" fmla="*/ 2048959 h 5795027"/>
                <a:gd name="connsiteX1" fmla="*/ 4282900 w 4282900"/>
                <a:gd name="connsiteY1" fmla="*/ 2231503 h 5795027"/>
                <a:gd name="connsiteX2" fmla="*/ 4282900 w 4282900"/>
                <a:gd name="connsiteY2" fmla="*/ 2752557 h 5795027"/>
                <a:gd name="connsiteX3" fmla="*/ 4282900 w 4282900"/>
                <a:gd name="connsiteY3" fmla="*/ 3042471 h 5795027"/>
                <a:gd name="connsiteX4" fmla="*/ 4282900 w 4282900"/>
                <a:gd name="connsiteY4" fmla="*/ 3441681 h 5795027"/>
                <a:gd name="connsiteX5" fmla="*/ 4282900 w 4282900"/>
                <a:gd name="connsiteY5" fmla="*/ 3746068 h 5795027"/>
                <a:gd name="connsiteX6" fmla="*/ 3723546 w 4282900"/>
                <a:gd name="connsiteY6" fmla="*/ 4939455 h 5795027"/>
                <a:gd name="connsiteX7" fmla="*/ 2332829 w 4282900"/>
                <a:gd name="connsiteY7" fmla="*/ 5630311 h 5795027"/>
                <a:gd name="connsiteX8" fmla="*/ 2137940 w 4282900"/>
                <a:gd name="connsiteY8" fmla="*/ 5795027 h 5795027"/>
                <a:gd name="connsiteX9" fmla="*/ 1950069 w 4282900"/>
                <a:gd name="connsiteY9" fmla="*/ 5630311 h 5795027"/>
                <a:gd name="connsiteX10" fmla="*/ 559353 w 4282900"/>
                <a:gd name="connsiteY10" fmla="*/ 4939455 h 5795027"/>
                <a:gd name="connsiteX11" fmla="*/ 0 w 4282900"/>
                <a:gd name="connsiteY11" fmla="*/ 3746068 h 5795027"/>
                <a:gd name="connsiteX12" fmla="*/ 0 w 4282900"/>
                <a:gd name="connsiteY12" fmla="*/ 3441681 h 5795027"/>
                <a:gd name="connsiteX13" fmla="*/ 0 w 4282900"/>
                <a:gd name="connsiteY13" fmla="*/ 3042471 h 5795027"/>
                <a:gd name="connsiteX14" fmla="*/ 0 w 4282900"/>
                <a:gd name="connsiteY14" fmla="*/ 2752557 h 5795027"/>
                <a:gd name="connsiteX15" fmla="*/ 0 w 4282900"/>
                <a:gd name="connsiteY15" fmla="*/ 2231503 h 5795027"/>
                <a:gd name="connsiteX16" fmla="*/ 0 w 4282900"/>
                <a:gd name="connsiteY16" fmla="*/ 2048959 h 5795027"/>
                <a:gd name="connsiteX17" fmla="*/ 559354 w 4282900"/>
                <a:gd name="connsiteY17" fmla="*/ 855573 h 5795027"/>
                <a:gd name="connsiteX18" fmla="*/ 1950071 w 4282900"/>
                <a:gd name="connsiteY18" fmla="*/ 164715 h 5795027"/>
                <a:gd name="connsiteX19" fmla="*/ 2144960 w 4282900"/>
                <a:gd name="connsiteY19" fmla="*/ 0 h 5795027"/>
                <a:gd name="connsiteX20" fmla="*/ 2332832 w 4282900"/>
                <a:gd name="connsiteY20" fmla="*/ 164715 h 5795027"/>
                <a:gd name="connsiteX21" fmla="*/ 3723546 w 4282900"/>
                <a:gd name="connsiteY21" fmla="*/ 855573 h 5795027"/>
                <a:gd name="connsiteX0" fmla="*/ 4248071 w 4282900"/>
                <a:gd name="connsiteY0" fmla="*/ 1519558 h 5795027"/>
                <a:gd name="connsiteX1" fmla="*/ 4282900 w 4282900"/>
                <a:gd name="connsiteY1" fmla="*/ 2231503 h 5795027"/>
                <a:gd name="connsiteX2" fmla="*/ 4282900 w 4282900"/>
                <a:gd name="connsiteY2" fmla="*/ 2752557 h 5795027"/>
                <a:gd name="connsiteX3" fmla="*/ 4282900 w 4282900"/>
                <a:gd name="connsiteY3" fmla="*/ 3042471 h 5795027"/>
                <a:gd name="connsiteX4" fmla="*/ 4282900 w 4282900"/>
                <a:gd name="connsiteY4" fmla="*/ 3441681 h 5795027"/>
                <a:gd name="connsiteX5" fmla="*/ 4282900 w 4282900"/>
                <a:gd name="connsiteY5" fmla="*/ 3746068 h 5795027"/>
                <a:gd name="connsiteX6" fmla="*/ 3723546 w 4282900"/>
                <a:gd name="connsiteY6" fmla="*/ 4939455 h 5795027"/>
                <a:gd name="connsiteX7" fmla="*/ 2332829 w 4282900"/>
                <a:gd name="connsiteY7" fmla="*/ 5630311 h 5795027"/>
                <a:gd name="connsiteX8" fmla="*/ 2137940 w 4282900"/>
                <a:gd name="connsiteY8" fmla="*/ 5795027 h 5795027"/>
                <a:gd name="connsiteX9" fmla="*/ 1950069 w 4282900"/>
                <a:gd name="connsiteY9" fmla="*/ 5630311 h 5795027"/>
                <a:gd name="connsiteX10" fmla="*/ 559353 w 4282900"/>
                <a:gd name="connsiteY10" fmla="*/ 4939455 h 5795027"/>
                <a:gd name="connsiteX11" fmla="*/ 0 w 4282900"/>
                <a:gd name="connsiteY11" fmla="*/ 3746068 h 5795027"/>
                <a:gd name="connsiteX12" fmla="*/ 0 w 4282900"/>
                <a:gd name="connsiteY12" fmla="*/ 3441681 h 5795027"/>
                <a:gd name="connsiteX13" fmla="*/ 0 w 4282900"/>
                <a:gd name="connsiteY13" fmla="*/ 3042471 h 5795027"/>
                <a:gd name="connsiteX14" fmla="*/ 0 w 4282900"/>
                <a:gd name="connsiteY14" fmla="*/ 2752557 h 5795027"/>
                <a:gd name="connsiteX15" fmla="*/ 0 w 4282900"/>
                <a:gd name="connsiteY15" fmla="*/ 2231503 h 5795027"/>
                <a:gd name="connsiteX16" fmla="*/ 0 w 4282900"/>
                <a:gd name="connsiteY16" fmla="*/ 2048959 h 5795027"/>
                <a:gd name="connsiteX17" fmla="*/ 559354 w 4282900"/>
                <a:gd name="connsiteY17" fmla="*/ 855573 h 5795027"/>
                <a:gd name="connsiteX18" fmla="*/ 1950071 w 4282900"/>
                <a:gd name="connsiteY18" fmla="*/ 164715 h 5795027"/>
                <a:gd name="connsiteX19" fmla="*/ 2144960 w 4282900"/>
                <a:gd name="connsiteY19" fmla="*/ 0 h 5795027"/>
                <a:gd name="connsiteX20" fmla="*/ 2332832 w 4282900"/>
                <a:gd name="connsiteY20" fmla="*/ 164715 h 5795027"/>
                <a:gd name="connsiteX21" fmla="*/ 3723546 w 4282900"/>
                <a:gd name="connsiteY21" fmla="*/ 855573 h 5795027"/>
                <a:gd name="connsiteX0" fmla="*/ 4248071 w 4292243"/>
                <a:gd name="connsiteY0" fmla="*/ 1519558 h 5795027"/>
                <a:gd name="connsiteX1" fmla="*/ 4282900 w 4292243"/>
                <a:gd name="connsiteY1" fmla="*/ 2231503 h 5795027"/>
                <a:gd name="connsiteX2" fmla="*/ 4282900 w 4292243"/>
                <a:gd name="connsiteY2" fmla="*/ 2752557 h 5795027"/>
                <a:gd name="connsiteX3" fmla="*/ 4282900 w 4292243"/>
                <a:gd name="connsiteY3" fmla="*/ 3042471 h 5795027"/>
                <a:gd name="connsiteX4" fmla="*/ 4282900 w 4292243"/>
                <a:gd name="connsiteY4" fmla="*/ 3441681 h 5795027"/>
                <a:gd name="connsiteX5" fmla="*/ 4282900 w 4292243"/>
                <a:gd name="connsiteY5" fmla="*/ 3746068 h 5795027"/>
                <a:gd name="connsiteX6" fmla="*/ 3723546 w 4292243"/>
                <a:gd name="connsiteY6" fmla="*/ 4939455 h 5795027"/>
                <a:gd name="connsiteX7" fmla="*/ 2332829 w 4292243"/>
                <a:gd name="connsiteY7" fmla="*/ 5630311 h 5795027"/>
                <a:gd name="connsiteX8" fmla="*/ 2137940 w 4292243"/>
                <a:gd name="connsiteY8" fmla="*/ 5795027 h 5795027"/>
                <a:gd name="connsiteX9" fmla="*/ 1950069 w 4292243"/>
                <a:gd name="connsiteY9" fmla="*/ 5630311 h 5795027"/>
                <a:gd name="connsiteX10" fmla="*/ 559353 w 4292243"/>
                <a:gd name="connsiteY10" fmla="*/ 4939455 h 5795027"/>
                <a:gd name="connsiteX11" fmla="*/ 0 w 4292243"/>
                <a:gd name="connsiteY11" fmla="*/ 3746068 h 5795027"/>
                <a:gd name="connsiteX12" fmla="*/ 0 w 4292243"/>
                <a:gd name="connsiteY12" fmla="*/ 3441681 h 5795027"/>
                <a:gd name="connsiteX13" fmla="*/ 0 w 4292243"/>
                <a:gd name="connsiteY13" fmla="*/ 3042471 h 5795027"/>
                <a:gd name="connsiteX14" fmla="*/ 0 w 4292243"/>
                <a:gd name="connsiteY14" fmla="*/ 2752557 h 5795027"/>
                <a:gd name="connsiteX15" fmla="*/ 0 w 4292243"/>
                <a:gd name="connsiteY15" fmla="*/ 2231503 h 5795027"/>
                <a:gd name="connsiteX16" fmla="*/ 0 w 4292243"/>
                <a:gd name="connsiteY16" fmla="*/ 2048959 h 5795027"/>
                <a:gd name="connsiteX17" fmla="*/ 559354 w 4292243"/>
                <a:gd name="connsiteY17" fmla="*/ 855573 h 5795027"/>
                <a:gd name="connsiteX18" fmla="*/ 1950071 w 4292243"/>
                <a:gd name="connsiteY18" fmla="*/ 164715 h 5795027"/>
                <a:gd name="connsiteX19" fmla="*/ 2144960 w 4292243"/>
                <a:gd name="connsiteY19" fmla="*/ 0 h 5795027"/>
                <a:gd name="connsiteX20" fmla="*/ 2332832 w 4292243"/>
                <a:gd name="connsiteY20" fmla="*/ 164715 h 5795027"/>
                <a:gd name="connsiteX21" fmla="*/ 3723546 w 4292243"/>
                <a:gd name="connsiteY21" fmla="*/ 855573 h 5795027"/>
                <a:gd name="connsiteX0" fmla="*/ 4213242 w 4282900"/>
                <a:gd name="connsiteY0" fmla="*/ 1512593 h 5795027"/>
                <a:gd name="connsiteX1" fmla="*/ 4282900 w 4282900"/>
                <a:gd name="connsiteY1" fmla="*/ 2231503 h 5795027"/>
                <a:gd name="connsiteX2" fmla="*/ 4282900 w 4282900"/>
                <a:gd name="connsiteY2" fmla="*/ 2752557 h 5795027"/>
                <a:gd name="connsiteX3" fmla="*/ 4282900 w 4282900"/>
                <a:gd name="connsiteY3" fmla="*/ 3042471 h 5795027"/>
                <a:gd name="connsiteX4" fmla="*/ 4282900 w 4282900"/>
                <a:gd name="connsiteY4" fmla="*/ 3441681 h 5795027"/>
                <a:gd name="connsiteX5" fmla="*/ 4282900 w 4282900"/>
                <a:gd name="connsiteY5" fmla="*/ 3746068 h 5795027"/>
                <a:gd name="connsiteX6" fmla="*/ 3723546 w 4282900"/>
                <a:gd name="connsiteY6" fmla="*/ 4939455 h 5795027"/>
                <a:gd name="connsiteX7" fmla="*/ 2332829 w 4282900"/>
                <a:gd name="connsiteY7" fmla="*/ 5630311 h 5795027"/>
                <a:gd name="connsiteX8" fmla="*/ 2137940 w 4282900"/>
                <a:gd name="connsiteY8" fmla="*/ 5795027 h 5795027"/>
                <a:gd name="connsiteX9" fmla="*/ 1950069 w 4282900"/>
                <a:gd name="connsiteY9" fmla="*/ 5630311 h 5795027"/>
                <a:gd name="connsiteX10" fmla="*/ 559353 w 4282900"/>
                <a:gd name="connsiteY10" fmla="*/ 4939455 h 5795027"/>
                <a:gd name="connsiteX11" fmla="*/ 0 w 4282900"/>
                <a:gd name="connsiteY11" fmla="*/ 3746068 h 5795027"/>
                <a:gd name="connsiteX12" fmla="*/ 0 w 4282900"/>
                <a:gd name="connsiteY12" fmla="*/ 3441681 h 5795027"/>
                <a:gd name="connsiteX13" fmla="*/ 0 w 4282900"/>
                <a:gd name="connsiteY13" fmla="*/ 3042471 h 5795027"/>
                <a:gd name="connsiteX14" fmla="*/ 0 w 4282900"/>
                <a:gd name="connsiteY14" fmla="*/ 2752557 h 5795027"/>
                <a:gd name="connsiteX15" fmla="*/ 0 w 4282900"/>
                <a:gd name="connsiteY15" fmla="*/ 2231503 h 5795027"/>
                <a:gd name="connsiteX16" fmla="*/ 0 w 4282900"/>
                <a:gd name="connsiteY16" fmla="*/ 2048959 h 5795027"/>
                <a:gd name="connsiteX17" fmla="*/ 559354 w 4282900"/>
                <a:gd name="connsiteY17" fmla="*/ 855573 h 5795027"/>
                <a:gd name="connsiteX18" fmla="*/ 1950071 w 4282900"/>
                <a:gd name="connsiteY18" fmla="*/ 164715 h 5795027"/>
                <a:gd name="connsiteX19" fmla="*/ 2144960 w 4282900"/>
                <a:gd name="connsiteY19" fmla="*/ 0 h 5795027"/>
                <a:gd name="connsiteX20" fmla="*/ 2332832 w 4282900"/>
                <a:gd name="connsiteY20" fmla="*/ 164715 h 5795027"/>
                <a:gd name="connsiteX21" fmla="*/ 3723546 w 4282900"/>
                <a:gd name="connsiteY21" fmla="*/ 855573 h 5795027"/>
                <a:gd name="connsiteX0" fmla="*/ 4213242 w 4282900"/>
                <a:gd name="connsiteY0" fmla="*/ 1512593 h 5795027"/>
                <a:gd name="connsiteX1" fmla="*/ 4282900 w 4282900"/>
                <a:gd name="connsiteY1" fmla="*/ 2231503 h 5795027"/>
                <a:gd name="connsiteX2" fmla="*/ 4282900 w 4282900"/>
                <a:gd name="connsiteY2" fmla="*/ 2752557 h 5795027"/>
                <a:gd name="connsiteX3" fmla="*/ 4282900 w 4282900"/>
                <a:gd name="connsiteY3" fmla="*/ 3042471 h 5795027"/>
                <a:gd name="connsiteX4" fmla="*/ 4282900 w 4282900"/>
                <a:gd name="connsiteY4" fmla="*/ 3441681 h 5795027"/>
                <a:gd name="connsiteX5" fmla="*/ 4282900 w 4282900"/>
                <a:gd name="connsiteY5" fmla="*/ 3746068 h 5795027"/>
                <a:gd name="connsiteX6" fmla="*/ 3723546 w 4282900"/>
                <a:gd name="connsiteY6" fmla="*/ 4939455 h 5795027"/>
                <a:gd name="connsiteX7" fmla="*/ 2332829 w 4282900"/>
                <a:gd name="connsiteY7" fmla="*/ 5630311 h 5795027"/>
                <a:gd name="connsiteX8" fmla="*/ 2137940 w 4282900"/>
                <a:gd name="connsiteY8" fmla="*/ 5795027 h 5795027"/>
                <a:gd name="connsiteX9" fmla="*/ 1950069 w 4282900"/>
                <a:gd name="connsiteY9" fmla="*/ 5630311 h 5795027"/>
                <a:gd name="connsiteX10" fmla="*/ 559353 w 4282900"/>
                <a:gd name="connsiteY10" fmla="*/ 4939455 h 5795027"/>
                <a:gd name="connsiteX11" fmla="*/ 0 w 4282900"/>
                <a:gd name="connsiteY11" fmla="*/ 3746068 h 5795027"/>
                <a:gd name="connsiteX12" fmla="*/ 0 w 4282900"/>
                <a:gd name="connsiteY12" fmla="*/ 3441681 h 5795027"/>
                <a:gd name="connsiteX13" fmla="*/ 0 w 4282900"/>
                <a:gd name="connsiteY13" fmla="*/ 3042471 h 5795027"/>
                <a:gd name="connsiteX14" fmla="*/ 0 w 4282900"/>
                <a:gd name="connsiteY14" fmla="*/ 2752557 h 5795027"/>
                <a:gd name="connsiteX15" fmla="*/ 0 w 4282900"/>
                <a:gd name="connsiteY15" fmla="*/ 2231503 h 5795027"/>
                <a:gd name="connsiteX16" fmla="*/ 0 w 4282900"/>
                <a:gd name="connsiteY16" fmla="*/ 2048959 h 5795027"/>
                <a:gd name="connsiteX17" fmla="*/ 559354 w 4282900"/>
                <a:gd name="connsiteY17" fmla="*/ 855573 h 5795027"/>
                <a:gd name="connsiteX18" fmla="*/ 1950071 w 4282900"/>
                <a:gd name="connsiteY18" fmla="*/ 164715 h 5795027"/>
                <a:gd name="connsiteX19" fmla="*/ 2144960 w 4282900"/>
                <a:gd name="connsiteY19" fmla="*/ 0 h 5795027"/>
                <a:gd name="connsiteX20" fmla="*/ 2332832 w 4282900"/>
                <a:gd name="connsiteY20" fmla="*/ 164715 h 5795027"/>
                <a:gd name="connsiteX0" fmla="*/ 4213242 w 4282900"/>
                <a:gd name="connsiteY0" fmla="*/ 1512593 h 5795027"/>
                <a:gd name="connsiteX1" fmla="*/ 4282900 w 4282900"/>
                <a:gd name="connsiteY1" fmla="*/ 2231503 h 5795027"/>
                <a:gd name="connsiteX2" fmla="*/ 4282900 w 4282900"/>
                <a:gd name="connsiteY2" fmla="*/ 2752557 h 5795027"/>
                <a:gd name="connsiteX3" fmla="*/ 4282900 w 4282900"/>
                <a:gd name="connsiteY3" fmla="*/ 3042471 h 5795027"/>
                <a:gd name="connsiteX4" fmla="*/ 4282900 w 4282900"/>
                <a:gd name="connsiteY4" fmla="*/ 3441681 h 5795027"/>
                <a:gd name="connsiteX5" fmla="*/ 4282900 w 4282900"/>
                <a:gd name="connsiteY5" fmla="*/ 3746068 h 5795027"/>
                <a:gd name="connsiteX6" fmla="*/ 3723546 w 4282900"/>
                <a:gd name="connsiteY6" fmla="*/ 4939455 h 5795027"/>
                <a:gd name="connsiteX7" fmla="*/ 2332829 w 4282900"/>
                <a:gd name="connsiteY7" fmla="*/ 5630311 h 5795027"/>
                <a:gd name="connsiteX8" fmla="*/ 2137940 w 4282900"/>
                <a:gd name="connsiteY8" fmla="*/ 5795027 h 5795027"/>
                <a:gd name="connsiteX9" fmla="*/ 1950069 w 4282900"/>
                <a:gd name="connsiteY9" fmla="*/ 5630311 h 5795027"/>
                <a:gd name="connsiteX10" fmla="*/ 559353 w 4282900"/>
                <a:gd name="connsiteY10" fmla="*/ 4939455 h 5795027"/>
                <a:gd name="connsiteX11" fmla="*/ 0 w 4282900"/>
                <a:gd name="connsiteY11" fmla="*/ 3746068 h 5795027"/>
                <a:gd name="connsiteX12" fmla="*/ 0 w 4282900"/>
                <a:gd name="connsiteY12" fmla="*/ 3441681 h 5795027"/>
                <a:gd name="connsiteX13" fmla="*/ 0 w 4282900"/>
                <a:gd name="connsiteY13" fmla="*/ 3042471 h 5795027"/>
                <a:gd name="connsiteX14" fmla="*/ 0 w 4282900"/>
                <a:gd name="connsiteY14" fmla="*/ 2752557 h 5795027"/>
                <a:gd name="connsiteX15" fmla="*/ 0 w 4282900"/>
                <a:gd name="connsiteY15" fmla="*/ 2231503 h 5795027"/>
                <a:gd name="connsiteX16" fmla="*/ 0 w 4282900"/>
                <a:gd name="connsiteY16" fmla="*/ 2048959 h 5795027"/>
                <a:gd name="connsiteX17" fmla="*/ 559354 w 4282900"/>
                <a:gd name="connsiteY17" fmla="*/ 855573 h 5795027"/>
                <a:gd name="connsiteX18" fmla="*/ 1950071 w 4282900"/>
                <a:gd name="connsiteY18" fmla="*/ 164715 h 5795027"/>
                <a:gd name="connsiteX19" fmla="*/ 2144960 w 4282900"/>
                <a:gd name="connsiteY19" fmla="*/ 0 h 5795027"/>
                <a:gd name="connsiteX0" fmla="*/ 4213242 w 4282900"/>
                <a:gd name="connsiteY0" fmla="*/ 1512593 h 5795027"/>
                <a:gd name="connsiteX1" fmla="*/ 4282900 w 4282900"/>
                <a:gd name="connsiteY1" fmla="*/ 2231503 h 5795027"/>
                <a:gd name="connsiteX2" fmla="*/ 4282900 w 4282900"/>
                <a:gd name="connsiteY2" fmla="*/ 2752557 h 5795027"/>
                <a:gd name="connsiteX3" fmla="*/ 4282900 w 4282900"/>
                <a:gd name="connsiteY3" fmla="*/ 3042471 h 5795027"/>
                <a:gd name="connsiteX4" fmla="*/ 4282900 w 4282900"/>
                <a:gd name="connsiteY4" fmla="*/ 3441681 h 5795027"/>
                <a:gd name="connsiteX5" fmla="*/ 4282900 w 4282900"/>
                <a:gd name="connsiteY5" fmla="*/ 3746068 h 5795027"/>
                <a:gd name="connsiteX6" fmla="*/ 3723546 w 4282900"/>
                <a:gd name="connsiteY6" fmla="*/ 4939455 h 5795027"/>
                <a:gd name="connsiteX7" fmla="*/ 2332829 w 4282900"/>
                <a:gd name="connsiteY7" fmla="*/ 5630311 h 5795027"/>
                <a:gd name="connsiteX8" fmla="*/ 2137940 w 4282900"/>
                <a:gd name="connsiteY8" fmla="*/ 5795027 h 5795027"/>
                <a:gd name="connsiteX9" fmla="*/ 1950069 w 4282900"/>
                <a:gd name="connsiteY9" fmla="*/ 5630311 h 5795027"/>
                <a:gd name="connsiteX10" fmla="*/ 559353 w 4282900"/>
                <a:gd name="connsiteY10" fmla="*/ 4939455 h 5795027"/>
                <a:gd name="connsiteX11" fmla="*/ 0 w 4282900"/>
                <a:gd name="connsiteY11" fmla="*/ 3746068 h 5795027"/>
                <a:gd name="connsiteX12" fmla="*/ 0 w 4282900"/>
                <a:gd name="connsiteY12" fmla="*/ 3441681 h 5795027"/>
                <a:gd name="connsiteX13" fmla="*/ 0 w 4282900"/>
                <a:gd name="connsiteY13" fmla="*/ 3042471 h 5795027"/>
                <a:gd name="connsiteX14" fmla="*/ 0 w 4282900"/>
                <a:gd name="connsiteY14" fmla="*/ 2752557 h 5795027"/>
                <a:gd name="connsiteX15" fmla="*/ 0 w 4282900"/>
                <a:gd name="connsiteY15" fmla="*/ 2231503 h 5795027"/>
                <a:gd name="connsiteX16" fmla="*/ 0 w 4282900"/>
                <a:gd name="connsiteY16" fmla="*/ 2048959 h 5795027"/>
                <a:gd name="connsiteX17" fmla="*/ 559354 w 4282900"/>
                <a:gd name="connsiteY17" fmla="*/ 855573 h 5795027"/>
                <a:gd name="connsiteX18" fmla="*/ 2144960 w 4282900"/>
                <a:gd name="connsiteY18" fmla="*/ 0 h 5795027"/>
                <a:gd name="connsiteX0" fmla="*/ 4213242 w 4282900"/>
                <a:gd name="connsiteY0" fmla="*/ 1512593 h 5795027"/>
                <a:gd name="connsiteX1" fmla="*/ 4282900 w 4282900"/>
                <a:gd name="connsiteY1" fmla="*/ 2231503 h 5795027"/>
                <a:gd name="connsiteX2" fmla="*/ 4282900 w 4282900"/>
                <a:gd name="connsiteY2" fmla="*/ 2752557 h 5795027"/>
                <a:gd name="connsiteX3" fmla="*/ 4282900 w 4282900"/>
                <a:gd name="connsiteY3" fmla="*/ 3042471 h 5795027"/>
                <a:gd name="connsiteX4" fmla="*/ 4282900 w 4282900"/>
                <a:gd name="connsiteY4" fmla="*/ 3441681 h 5795027"/>
                <a:gd name="connsiteX5" fmla="*/ 4282900 w 4282900"/>
                <a:gd name="connsiteY5" fmla="*/ 3746068 h 5795027"/>
                <a:gd name="connsiteX6" fmla="*/ 3723546 w 4282900"/>
                <a:gd name="connsiteY6" fmla="*/ 4939455 h 5795027"/>
                <a:gd name="connsiteX7" fmla="*/ 2332829 w 4282900"/>
                <a:gd name="connsiteY7" fmla="*/ 5630311 h 5795027"/>
                <a:gd name="connsiteX8" fmla="*/ 2137940 w 4282900"/>
                <a:gd name="connsiteY8" fmla="*/ 5795027 h 5795027"/>
                <a:gd name="connsiteX9" fmla="*/ 1950069 w 4282900"/>
                <a:gd name="connsiteY9" fmla="*/ 5630311 h 5795027"/>
                <a:gd name="connsiteX10" fmla="*/ 559353 w 4282900"/>
                <a:gd name="connsiteY10" fmla="*/ 4939455 h 5795027"/>
                <a:gd name="connsiteX11" fmla="*/ 0 w 4282900"/>
                <a:gd name="connsiteY11" fmla="*/ 3746068 h 5795027"/>
                <a:gd name="connsiteX12" fmla="*/ 0 w 4282900"/>
                <a:gd name="connsiteY12" fmla="*/ 3441681 h 5795027"/>
                <a:gd name="connsiteX13" fmla="*/ 0 w 4282900"/>
                <a:gd name="connsiteY13" fmla="*/ 3042471 h 5795027"/>
                <a:gd name="connsiteX14" fmla="*/ 0 w 4282900"/>
                <a:gd name="connsiteY14" fmla="*/ 2752557 h 5795027"/>
                <a:gd name="connsiteX15" fmla="*/ 0 w 4282900"/>
                <a:gd name="connsiteY15" fmla="*/ 2231503 h 5795027"/>
                <a:gd name="connsiteX16" fmla="*/ 0 w 4282900"/>
                <a:gd name="connsiteY16" fmla="*/ 2048959 h 5795027"/>
                <a:gd name="connsiteX17" fmla="*/ 64279 w 4282900"/>
                <a:gd name="connsiteY17" fmla="*/ 1516418 h 5795027"/>
                <a:gd name="connsiteX18" fmla="*/ 559354 w 4282900"/>
                <a:gd name="connsiteY18" fmla="*/ 855573 h 5795027"/>
                <a:gd name="connsiteX19" fmla="*/ 2144960 w 4282900"/>
                <a:gd name="connsiteY19" fmla="*/ 0 h 5795027"/>
                <a:gd name="connsiteX0" fmla="*/ 4213242 w 4282900"/>
                <a:gd name="connsiteY0" fmla="*/ 657020 h 4939454"/>
                <a:gd name="connsiteX1" fmla="*/ 4282900 w 4282900"/>
                <a:gd name="connsiteY1" fmla="*/ 1375930 h 4939454"/>
                <a:gd name="connsiteX2" fmla="*/ 4282900 w 4282900"/>
                <a:gd name="connsiteY2" fmla="*/ 1896984 h 4939454"/>
                <a:gd name="connsiteX3" fmla="*/ 4282900 w 4282900"/>
                <a:gd name="connsiteY3" fmla="*/ 2186898 h 4939454"/>
                <a:gd name="connsiteX4" fmla="*/ 4282900 w 4282900"/>
                <a:gd name="connsiteY4" fmla="*/ 2586108 h 4939454"/>
                <a:gd name="connsiteX5" fmla="*/ 4282900 w 4282900"/>
                <a:gd name="connsiteY5" fmla="*/ 2890495 h 4939454"/>
                <a:gd name="connsiteX6" fmla="*/ 3723546 w 4282900"/>
                <a:gd name="connsiteY6" fmla="*/ 4083882 h 4939454"/>
                <a:gd name="connsiteX7" fmla="*/ 2332829 w 4282900"/>
                <a:gd name="connsiteY7" fmla="*/ 4774738 h 4939454"/>
                <a:gd name="connsiteX8" fmla="*/ 2137940 w 4282900"/>
                <a:gd name="connsiteY8" fmla="*/ 4939454 h 4939454"/>
                <a:gd name="connsiteX9" fmla="*/ 1950069 w 4282900"/>
                <a:gd name="connsiteY9" fmla="*/ 4774738 h 4939454"/>
                <a:gd name="connsiteX10" fmla="*/ 559353 w 4282900"/>
                <a:gd name="connsiteY10" fmla="*/ 4083882 h 4939454"/>
                <a:gd name="connsiteX11" fmla="*/ 0 w 4282900"/>
                <a:gd name="connsiteY11" fmla="*/ 2890495 h 4939454"/>
                <a:gd name="connsiteX12" fmla="*/ 0 w 4282900"/>
                <a:gd name="connsiteY12" fmla="*/ 2586108 h 4939454"/>
                <a:gd name="connsiteX13" fmla="*/ 0 w 4282900"/>
                <a:gd name="connsiteY13" fmla="*/ 2186898 h 4939454"/>
                <a:gd name="connsiteX14" fmla="*/ 0 w 4282900"/>
                <a:gd name="connsiteY14" fmla="*/ 1896984 h 4939454"/>
                <a:gd name="connsiteX15" fmla="*/ 0 w 4282900"/>
                <a:gd name="connsiteY15" fmla="*/ 1375930 h 4939454"/>
                <a:gd name="connsiteX16" fmla="*/ 0 w 4282900"/>
                <a:gd name="connsiteY16" fmla="*/ 1193386 h 4939454"/>
                <a:gd name="connsiteX17" fmla="*/ 64279 w 4282900"/>
                <a:gd name="connsiteY17" fmla="*/ 660845 h 4939454"/>
                <a:gd name="connsiteX18" fmla="*/ 559354 w 4282900"/>
                <a:gd name="connsiteY18" fmla="*/ 0 h 4939454"/>
                <a:gd name="connsiteX0" fmla="*/ 4213242 w 4282900"/>
                <a:gd name="connsiteY0" fmla="*/ 0 h 4282434"/>
                <a:gd name="connsiteX1" fmla="*/ 4282900 w 4282900"/>
                <a:gd name="connsiteY1" fmla="*/ 718910 h 4282434"/>
                <a:gd name="connsiteX2" fmla="*/ 4282900 w 4282900"/>
                <a:gd name="connsiteY2" fmla="*/ 1239964 h 4282434"/>
                <a:gd name="connsiteX3" fmla="*/ 4282900 w 4282900"/>
                <a:gd name="connsiteY3" fmla="*/ 1529878 h 4282434"/>
                <a:gd name="connsiteX4" fmla="*/ 4282900 w 4282900"/>
                <a:gd name="connsiteY4" fmla="*/ 1929088 h 4282434"/>
                <a:gd name="connsiteX5" fmla="*/ 4282900 w 4282900"/>
                <a:gd name="connsiteY5" fmla="*/ 2233475 h 4282434"/>
                <a:gd name="connsiteX6" fmla="*/ 3723546 w 4282900"/>
                <a:gd name="connsiteY6" fmla="*/ 3426862 h 4282434"/>
                <a:gd name="connsiteX7" fmla="*/ 2332829 w 4282900"/>
                <a:gd name="connsiteY7" fmla="*/ 4117718 h 4282434"/>
                <a:gd name="connsiteX8" fmla="*/ 2137940 w 4282900"/>
                <a:gd name="connsiteY8" fmla="*/ 4282434 h 4282434"/>
                <a:gd name="connsiteX9" fmla="*/ 1950069 w 4282900"/>
                <a:gd name="connsiteY9" fmla="*/ 4117718 h 4282434"/>
                <a:gd name="connsiteX10" fmla="*/ 559353 w 4282900"/>
                <a:gd name="connsiteY10" fmla="*/ 3426862 h 4282434"/>
                <a:gd name="connsiteX11" fmla="*/ 0 w 4282900"/>
                <a:gd name="connsiteY11" fmla="*/ 2233475 h 4282434"/>
                <a:gd name="connsiteX12" fmla="*/ 0 w 4282900"/>
                <a:gd name="connsiteY12" fmla="*/ 1929088 h 4282434"/>
                <a:gd name="connsiteX13" fmla="*/ 0 w 4282900"/>
                <a:gd name="connsiteY13" fmla="*/ 1529878 h 4282434"/>
                <a:gd name="connsiteX14" fmla="*/ 0 w 4282900"/>
                <a:gd name="connsiteY14" fmla="*/ 1239964 h 4282434"/>
                <a:gd name="connsiteX15" fmla="*/ 0 w 4282900"/>
                <a:gd name="connsiteY15" fmla="*/ 718910 h 4282434"/>
                <a:gd name="connsiteX16" fmla="*/ 0 w 4282900"/>
                <a:gd name="connsiteY16" fmla="*/ 536366 h 4282434"/>
                <a:gd name="connsiteX17" fmla="*/ 64279 w 4282900"/>
                <a:gd name="connsiteY17" fmla="*/ 3825 h 4282434"/>
                <a:gd name="connsiteX0" fmla="*/ 4213242 w 4282900"/>
                <a:gd name="connsiteY0" fmla="*/ 0 h 4282434"/>
                <a:gd name="connsiteX1" fmla="*/ 4282900 w 4282900"/>
                <a:gd name="connsiteY1" fmla="*/ 718910 h 4282434"/>
                <a:gd name="connsiteX2" fmla="*/ 4282900 w 4282900"/>
                <a:gd name="connsiteY2" fmla="*/ 1239964 h 4282434"/>
                <a:gd name="connsiteX3" fmla="*/ 4282900 w 4282900"/>
                <a:gd name="connsiteY3" fmla="*/ 1529878 h 4282434"/>
                <a:gd name="connsiteX4" fmla="*/ 4282900 w 4282900"/>
                <a:gd name="connsiteY4" fmla="*/ 1929088 h 4282434"/>
                <a:gd name="connsiteX5" fmla="*/ 4282900 w 4282900"/>
                <a:gd name="connsiteY5" fmla="*/ 2233475 h 4282434"/>
                <a:gd name="connsiteX6" fmla="*/ 3723546 w 4282900"/>
                <a:gd name="connsiteY6" fmla="*/ 3426862 h 4282434"/>
                <a:gd name="connsiteX7" fmla="*/ 2332829 w 4282900"/>
                <a:gd name="connsiteY7" fmla="*/ 4117718 h 4282434"/>
                <a:gd name="connsiteX8" fmla="*/ 2137940 w 4282900"/>
                <a:gd name="connsiteY8" fmla="*/ 4282434 h 4282434"/>
                <a:gd name="connsiteX9" fmla="*/ 1950069 w 4282900"/>
                <a:gd name="connsiteY9" fmla="*/ 4117718 h 4282434"/>
                <a:gd name="connsiteX10" fmla="*/ 559353 w 4282900"/>
                <a:gd name="connsiteY10" fmla="*/ 3426862 h 4282434"/>
                <a:gd name="connsiteX11" fmla="*/ 0 w 4282900"/>
                <a:gd name="connsiteY11" fmla="*/ 2233475 h 4282434"/>
                <a:gd name="connsiteX12" fmla="*/ 0 w 4282900"/>
                <a:gd name="connsiteY12" fmla="*/ 1929088 h 4282434"/>
                <a:gd name="connsiteX13" fmla="*/ 0 w 4282900"/>
                <a:gd name="connsiteY13" fmla="*/ 1529878 h 4282434"/>
                <a:gd name="connsiteX14" fmla="*/ 0 w 4282900"/>
                <a:gd name="connsiteY14" fmla="*/ 1239964 h 4282434"/>
                <a:gd name="connsiteX15" fmla="*/ 0 w 4282900"/>
                <a:gd name="connsiteY15" fmla="*/ 718910 h 4282434"/>
                <a:gd name="connsiteX16" fmla="*/ 0 w 4282900"/>
                <a:gd name="connsiteY16" fmla="*/ 536366 h 4282434"/>
                <a:gd name="connsiteX17" fmla="*/ 64279 w 4282900"/>
                <a:gd name="connsiteY17" fmla="*/ 3825 h 42824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4282900" h="4282434">
                  <a:moveTo>
                    <a:pt x="4213242" y="0"/>
                  </a:moveTo>
                  <a:cubicBezTo>
                    <a:pt x="4294511" y="306972"/>
                    <a:pt x="4271290" y="481595"/>
                    <a:pt x="4282900" y="718910"/>
                  </a:cubicBezTo>
                  <a:lnTo>
                    <a:pt x="4282900" y="1239964"/>
                  </a:lnTo>
                  <a:lnTo>
                    <a:pt x="4282900" y="1529878"/>
                  </a:lnTo>
                  <a:lnTo>
                    <a:pt x="4282900" y="1929088"/>
                  </a:lnTo>
                  <a:lnTo>
                    <a:pt x="4282900" y="2233475"/>
                  </a:lnTo>
                  <a:cubicBezTo>
                    <a:pt x="4282900" y="2849584"/>
                    <a:pt x="4108103" y="3157966"/>
                    <a:pt x="3723546" y="3426862"/>
                  </a:cubicBezTo>
                  <a:cubicBezTo>
                    <a:pt x="3323617" y="3658565"/>
                    <a:pt x="2798672" y="3757725"/>
                    <a:pt x="2332829" y="4117718"/>
                  </a:cubicBezTo>
                  <a:lnTo>
                    <a:pt x="2137940" y="4282434"/>
                  </a:lnTo>
                  <a:lnTo>
                    <a:pt x="1950069" y="4117718"/>
                  </a:lnTo>
                  <a:cubicBezTo>
                    <a:pt x="1484225" y="3757725"/>
                    <a:pt x="959280" y="3658565"/>
                    <a:pt x="559353" y="3426862"/>
                  </a:cubicBezTo>
                  <a:cubicBezTo>
                    <a:pt x="174796" y="3157966"/>
                    <a:pt x="0" y="2849584"/>
                    <a:pt x="0" y="2233475"/>
                  </a:cubicBezTo>
                  <a:lnTo>
                    <a:pt x="0" y="1929088"/>
                  </a:lnTo>
                  <a:lnTo>
                    <a:pt x="0" y="1529878"/>
                  </a:lnTo>
                  <a:lnTo>
                    <a:pt x="0" y="1239964"/>
                  </a:lnTo>
                  <a:lnTo>
                    <a:pt x="0" y="718910"/>
                  </a:lnTo>
                  <a:lnTo>
                    <a:pt x="0" y="536366"/>
                  </a:lnTo>
                  <a:cubicBezTo>
                    <a:pt x="10713" y="417185"/>
                    <a:pt x="19813" y="133066"/>
                    <a:pt x="64279" y="3825"/>
                  </a:cubicBezTo>
                </a:path>
              </a:pathLst>
            </a:custGeom>
            <a:noFill/>
            <a:ln w="25400" cap="rnd">
              <a:solidFill>
                <a:schemeClr val="bg2">
                  <a:lumMod val="75000"/>
                  <a:alpha val="65000"/>
                </a:schemeClr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0D91493C-6480-4A3F-8836-1727CBA3C849}"/>
                </a:ext>
              </a:extLst>
            </p:cNvPr>
            <p:cNvSpPr/>
            <p:nvPr/>
          </p:nvSpPr>
          <p:spPr>
            <a:xfrm>
              <a:off x="10536649" y="1823190"/>
              <a:ext cx="1654608" cy="3209758"/>
            </a:xfrm>
            <a:custGeom>
              <a:avLst/>
              <a:gdLst>
                <a:gd name="connsiteX0" fmla="*/ 2144960 w 4282900"/>
                <a:gd name="connsiteY0" fmla="*/ 0 h 5795027"/>
                <a:gd name="connsiteX1" fmla="*/ 2332832 w 4282900"/>
                <a:gd name="connsiteY1" fmla="*/ 164715 h 5795027"/>
                <a:gd name="connsiteX2" fmla="*/ 3723546 w 4282900"/>
                <a:gd name="connsiteY2" fmla="*/ 855573 h 5795027"/>
                <a:gd name="connsiteX3" fmla="*/ 4282900 w 4282900"/>
                <a:gd name="connsiteY3" fmla="*/ 2048959 h 5795027"/>
                <a:gd name="connsiteX4" fmla="*/ 4282900 w 4282900"/>
                <a:gd name="connsiteY4" fmla="*/ 2231503 h 5795027"/>
                <a:gd name="connsiteX5" fmla="*/ 4282900 w 4282900"/>
                <a:gd name="connsiteY5" fmla="*/ 2752557 h 5795027"/>
                <a:gd name="connsiteX6" fmla="*/ 4282900 w 4282900"/>
                <a:gd name="connsiteY6" fmla="*/ 3042471 h 5795027"/>
                <a:gd name="connsiteX7" fmla="*/ 4282900 w 4282900"/>
                <a:gd name="connsiteY7" fmla="*/ 3441681 h 5795027"/>
                <a:gd name="connsiteX8" fmla="*/ 4282900 w 4282900"/>
                <a:gd name="connsiteY8" fmla="*/ 3746068 h 5795027"/>
                <a:gd name="connsiteX9" fmla="*/ 3723546 w 4282900"/>
                <a:gd name="connsiteY9" fmla="*/ 4939455 h 5795027"/>
                <a:gd name="connsiteX10" fmla="*/ 2332829 w 4282900"/>
                <a:gd name="connsiteY10" fmla="*/ 5630311 h 5795027"/>
                <a:gd name="connsiteX11" fmla="*/ 2137940 w 4282900"/>
                <a:gd name="connsiteY11" fmla="*/ 5795027 h 5795027"/>
                <a:gd name="connsiteX12" fmla="*/ 1950069 w 4282900"/>
                <a:gd name="connsiteY12" fmla="*/ 5630311 h 5795027"/>
                <a:gd name="connsiteX13" fmla="*/ 559353 w 4282900"/>
                <a:gd name="connsiteY13" fmla="*/ 4939455 h 5795027"/>
                <a:gd name="connsiteX14" fmla="*/ 0 w 4282900"/>
                <a:gd name="connsiteY14" fmla="*/ 3746068 h 5795027"/>
                <a:gd name="connsiteX15" fmla="*/ 0 w 4282900"/>
                <a:gd name="connsiteY15" fmla="*/ 3441681 h 5795027"/>
                <a:gd name="connsiteX16" fmla="*/ 0 w 4282900"/>
                <a:gd name="connsiteY16" fmla="*/ 3042471 h 5795027"/>
                <a:gd name="connsiteX17" fmla="*/ 0 w 4282900"/>
                <a:gd name="connsiteY17" fmla="*/ 2752557 h 5795027"/>
                <a:gd name="connsiteX18" fmla="*/ 0 w 4282900"/>
                <a:gd name="connsiteY18" fmla="*/ 2231503 h 5795027"/>
                <a:gd name="connsiteX19" fmla="*/ 0 w 4282900"/>
                <a:gd name="connsiteY19" fmla="*/ 2048959 h 5795027"/>
                <a:gd name="connsiteX20" fmla="*/ 559354 w 4282900"/>
                <a:gd name="connsiteY20" fmla="*/ 855573 h 5795027"/>
                <a:gd name="connsiteX21" fmla="*/ 1950071 w 4282900"/>
                <a:gd name="connsiteY21" fmla="*/ 164715 h 5795027"/>
                <a:gd name="connsiteX0" fmla="*/ 2144960 w 4282900"/>
                <a:gd name="connsiteY0" fmla="*/ 0 h 5795027"/>
                <a:gd name="connsiteX1" fmla="*/ 2332832 w 4282900"/>
                <a:gd name="connsiteY1" fmla="*/ 164715 h 5795027"/>
                <a:gd name="connsiteX2" fmla="*/ 2976290 w 4282900"/>
                <a:gd name="connsiteY2" fmla="*/ 524033 h 5795027"/>
                <a:gd name="connsiteX3" fmla="*/ 3723546 w 4282900"/>
                <a:gd name="connsiteY3" fmla="*/ 855573 h 5795027"/>
                <a:gd name="connsiteX4" fmla="*/ 4282900 w 4282900"/>
                <a:gd name="connsiteY4" fmla="*/ 2048959 h 5795027"/>
                <a:gd name="connsiteX5" fmla="*/ 4282900 w 4282900"/>
                <a:gd name="connsiteY5" fmla="*/ 2231503 h 5795027"/>
                <a:gd name="connsiteX6" fmla="*/ 4282900 w 4282900"/>
                <a:gd name="connsiteY6" fmla="*/ 2752557 h 5795027"/>
                <a:gd name="connsiteX7" fmla="*/ 4282900 w 4282900"/>
                <a:gd name="connsiteY7" fmla="*/ 3042471 h 5795027"/>
                <a:gd name="connsiteX8" fmla="*/ 4282900 w 4282900"/>
                <a:gd name="connsiteY8" fmla="*/ 3441681 h 5795027"/>
                <a:gd name="connsiteX9" fmla="*/ 4282900 w 4282900"/>
                <a:gd name="connsiteY9" fmla="*/ 3746068 h 5795027"/>
                <a:gd name="connsiteX10" fmla="*/ 3723546 w 4282900"/>
                <a:gd name="connsiteY10" fmla="*/ 4939455 h 5795027"/>
                <a:gd name="connsiteX11" fmla="*/ 2332829 w 4282900"/>
                <a:gd name="connsiteY11" fmla="*/ 5630311 h 5795027"/>
                <a:gd name="connsiteX12" fmla="*/ 2137940 w 4282900"/>
                <a:gd name="connsiteY12" fmla="*/ 5795027 h 5795027"/>
                <a:gd name="connsiteX13" fmla="*/ 1950069 w 4282900"/>
                <a:gd name="connsiteY13" fmla="*/ 5630311 h 5795027"/>
                <a:gd name="connsiteX14" fmla="*/ 559353 w 4282900"/>
                <a:gd name="connsiteY14" fmla="*/ 4939455 h 5795027"/>
                <a:gd name="connsiteX15" fmla="*/ 0 w 4282900"/>
                <a:gd name="connsiteY15" fmla="*/ 3746068 h 5795027"/>
                <a:gd name="connsiteX16" fmla="*/ 0 w 4282900"/>
                <a:gd name="connsiteY16" fmla="*/ 3441681 h 5795027"/>
                <a:gd name="connsiteX17" fmla="*/ 0 w 4282900"/>
                <a:gd name="connsiteY17" fmla="*/ 3042471 h 5795027"/>
                <a:gd name="connsiteX18" fmla="*/ 0 w 4282900"/>
                <a:gd name="connsiteY18" fmla="*/ 2752557 h 5795027"/>
                <a:gd name="connsiteX19" fmla="*/ 0 w 4282900"/>
                <a:gd name="connsiteY19" fmla="*/ 2231503 h 5795027"/>
                <a:gd name="connsiteX20" fmla="*/ 0 w 4282900"/>
                <a:gd name="connsiteY20" fmla="*/ 2048959 h 5795027"/>
                <a:gd name="connsiteX21" fmla="*/ 559354 w 4282900"/>
                <a:gd name="connsiteY21" fmla="*/ 855573 h 5795027"/>
                <a:gd name="connsiteX22" fmla="*/ 1950071 w 4282900"/>
                <a:gd name="connsiteY22" fmla="*/ 164715 h 5795027"/>
                <a:gd name="connsiteX23" fmla="*/ 2144960 w 4282900"/>
                <a:gd name="connsiteY23" fmla="*/ 0 h 5795027"/>
                <a:gd name="connsiteX0" fmla="*/ 3723546 w 4282900"/>
                <a:gd name="connsiteY0" fmla="*/ 855573 h 5795027"/>
                <a:gd name="connsiteX1" fmla="*/ 4282900 w 4282900"/>
                <a:gd name="connsiteY1" fmla="*/ 2048959 h 5795027"/>
                <a:gd name="connsiteX2" fmla="*/ 4282900 w 4282900"/>
                <a:gd name="connsiteY2" fmla="*/ 2231503 h 5795027"/>
                <a:gd name="connsiteX3" fmla="*/ 4282900 w 4282900"/>
                <a:gd name="connsiteY3" fmla="*/ 2752557 h 5795027"/>
                <a:gd name="connsiteX4" fmla="*/ 4282900 w 4282900"/>
                <a:gd name="connsiteY4" fmla="*/ 3042471 h 5795027"/>
                <a:gd name="connsiteX5" fmla="*/ 4282900 w 4282900"/>
                <a:gd name="connsiteY5" fmla="*/ 3441681 h 5795027"/>
                <a:gd name="connsiteX6" fmla="*/ 4282900 w 4282900"/>
                <a:gd name="connsiteY6" fmla="*/ 3746068 h 5795027"/>
                <a:gd name="connsiteX7" fmla="*/ 3723546 w 4282900"/>
                <a:gd name="connsiteY7" fmla="*/ 4939455 h 5795027"/>
                <a:gd name="connsiteX8" fmla="*/ 2332829 w 4282900"/>
                <a:gd name="connsiteY8" fmla="*/ 5630311 h 5795027"/>
                <a:gd name="connsiteX9" fmla="*/ 2137940 w 4282900"/>
                <a:gd name="connsiteY9" fmla="*/ 5795027 h 5795027"/>
                <a:gd name="connsiteX10" fmla="*/ 1950069 w 4282900"/>
                <a:gd name="connsiteY10" fmla="*/ 5630311 h 5795027"/>
                <a:gd name="connsiteX11" fmla="*/ 559353 w 4282900"/>
                <a:gd name="connsiteY11" fmla="*/ 4939455 h 5795027"/>
                <a:gd name="connsiteX12" fmla="*/ 0 w 4282900"/>
                <a:gd name="connsiteY12" fmla="*/ 3746068 h 5795027"/>
                <a:gd name="connsiteX13" fmla="*/ 0 w 4282900"/>
                <a:gd name="connsiteY13" fmla="*/ 3441681 h 5795027"/>
                <a:gd name="connsiteX14" fmla="*/ 0 w 4282900"/>
                <a:gd name="connsiteY14" fmla="*/ 3042471 h 5795027"/>
                <a:gd name="connsiteX15" fmla="*/ 0 w 4282900"/>
                <a:gd name="connsiteY15" fmla="*/ 2752557 h 5795027"/>
                <a:gd name="connsiteX16" fmla="*/ 0 w 4282900"/>
                <a:gd name="connsiteY16" fmla="*/ 2231503 h 5795027"/>
                <a:gd name="connsiteX17" fmla="*/ 0 w 4282900"/>
                <a:gd name="connsiteY17" fmla="*/ 2048959 h 5795027"/>
                <a:gd name="connsiteX18" fmla="*/ 559354 w 4282900"/>
                <a:gd name="connsiteY18" fmla="*/ 855573 h 5795027"/>
                <a:gd name="connsiteX19" fmla="*/ 1950071 w 4282900"/>
                <a:gd name="connsiteY19" fmla="*/ 164715 h 5795027"/>
                <a:gd name="connsiteX20" fmla="*/ 2144960 w 4282900"/>
                <a:gd name="connsiteY20" fmla="*/ 0 h 5795027"/>
                <a:gd name="connsiteX21" fmla="*/ 2332832 w 4282900"/>
                <a:gd name="connsiteY21" fmla="*/ 164715 h 5795027"/>
                <a:gd name="connsiteX22" fmla="*/ 2976290 w 4282900"/>
                <a:gd name="connsiteY22" fmla="*/ 524033 h 5795027"/>
                <a:gd name="connsiteX23" fmla="*/ 3888635 w 4282900"/>
                <a:gd name="connsiteY23" fmla="*/ 1020662 h 5795027"/>
                <a:gd name="connsiteX0" fmla="*/ 4282900 w 4282900"/>
                <a:gd name="connsiteY0" fmla="*/ 2048959 h 5795027"/>
                <a:gd name="connsiteX1" fmla="*/ 4282900 w 4282900"/>
                <a:gd name="connsiteY1" fmla="*/ 2231503 h 5795027"/>
                <a:gd name="connsiteX2" fmla="*/ 4282900 w 4282900"/>
                <a:gd name="connsiteY2" fmla="*/ 2752557 h 5795027"/>
                <a:gd name="connsiteX3" fmla="*/ 4282900 w 4282900"/>
                <a:gd name="connsiteY3" fmla="*/ 3042471 h 5795027"/>
                <a:gd name="connsiteX4" fmla="*/ 4282900 w 4282900"/>
                <a:gd name="connsiteY4" fmla="*/ 3441681 h 5795027"/>
                <a:gd name="connsiteX5" fmla="*/ 4282900 w 4282900"/>
                <a:gd name="connsiteY5" fmla="*/ 3746068 h 5795027"/>
                <a:gd name="connsiteX6" fmla="*/ 3723546 w 4282900"/>
                <a:gd name="connsiteY6" fmla="*/ 4939455 h 5795027"/>
                <a:gd name="connsiteX7" fmla="*/ 2332829 w 4282900"/>
                <a:gd name="connsiteY7" fmla="*/ 5630311 h 5795027"/>
                <a:gd name="connsiteX8" fmla="*/ 2137940 w 4282900"/>
                <a:gd name="connsiteY8" fmla="*/ 5795027 h 5795027"/>
                <a:gd name="connsiteX9" fmla="*/ 1950069 w 4282900"/>
                <a:gd name="connsiteY9" fmla="*/ 5630311 h 5795027"/>
                <a:gd name="connsiteX10" fmla="*/ 559353 w 4282900"/>
                <a:gd name="connsiteY10" fmla="*/ 4939455 h 5795027"/>
                <a:gd name="connsiteX11" fmla="*/ 0 w 4282900"/>
                <a:gd name="connsiteY11" fmla="*/ 3746068 h 5795027"/>
                <a:gd name="connsiteX12" fmla="*/ 0 w 4282900"/>
                <a:gd name="connsiteY12" fmla="*/ 3441681 h 5795027"/>
                <a:gd name="connsiteX13" fmla="*/ 0 w 4282900"/>
                <a:gd name="connsiteY13" fmla="*/ 3042471 h 5795027"/>
                <a:gd name="connsiteX14" fmla="*/ 0 w 4282900"/>
                <a:gd name="connsiteY14" fmla="*/ 2752557 h 5795027"/>
                <a:gd name="connsiteX15" fmla="*/ 0 w 4282900"/>
                <a:gd name="connsiteY15" fmla="*/ 2231503 h 5795027"/>
                <a:gd name="connsiteX16" fmla="*/ 0 w 4282900"/>
                <a:gd name="connsiteY16" fmla="*/ 2048959 h 5795027"/>
                <a:gd name="connsiteX17" fmla="*/ 559354 w 4282900"/>
                <a:gd name="connsiteY17" fmla="*/ 855573 h 5795027"/>
                <a:gd name="connsiteX18" fmla="*/ 1950071 w 4282900"/>
                <a:gd name="connsiteY18" fmla="*/ 164715 h 5795027"/>
                <a:gd name="connsiteX19" fmla="*/ 2144960 w 4282900"/>
                <a:gd name="connsiteY19" fmla="*/ 0 h 5795027"/>
                <a:gd name="connsiteX20" fmla="*/ 2332832 w 4282900"/>
                <a:gd name="connsiteY20" fmla="*/ 164715 h 5795027"/>
                <a:gd name="connsiteX21" fmla="*/ 2976290 w 4282900"/>
                <a:gd name="connsiteY21" fmla="*/ 524033 h 5795027"/>
                <a:gd name="connsiteX22" fmla="*/ 3888635 w 4282900"/>
                <a:gd name="connsiteY22" fmla="*/ 1020662 h 5795027"/>
                <a:gd name="connsiteX0" fmla="*/ 4282900 w 4282900"/>
                <a:gd name="connsiteY0" fmla="*/ 2048959 h 5795027"/>
                <a:gd name="connsiteX1" fmla="*/ 4282900 w 4282900"/>
                <a:gd name="connsiteY1" fmla="*/ 2231503 h 5795027"/>
                <a:gd name="connsiteX2" fmla="*/ 4282900 w 4282900"/>
                <a:gd name="connsiteY2" fmla="*/ 2752557 h 5795027"/>
                <a:gd name="connsiteX3" fmla="*/ 4282900 w 4282900"/>
                <a:gd name="connsiteY3" fmla="*/ 3042471 h 5795027"/>
                <a:gd name="connsiteX4" fmla="*/ 4282900 w 4282900"/>
                <a:gd name="connsiteY4" fmla="*/ 3441681 h 5795027"/>
                <a:gd name="connsiteX5" fmla="*/ 4282900 w 4282900"/>
                <a:gd name="connsiteY5" fmla="*/ 3746068 h 5795027"/>
                <a:gd name="connsiteX6" fmla="*/ 3723546 w 4282900"/>
                <a:gd name="connsiteY6" fmla="*/ 4939455 h 5795027"/>
                <a:gd name="connsiteX7" fmla="*/ 2332829 w 4282900"/>
                <a:gd name="connsiteY7" fmla="*/ 5630311 h 5795027"/>
                <a:gd name="connsiteX8" fmla="*/ 2137940 w 4282900"/>
                <a:gd name="connsiteY8" fmla="*/ 5795027 h 5795027"/>
                <a:gd name="connsiteX9" fmla="*/ 1950069 w 4282900"/>
                <a:gd name="connsiteY9" fmla="*/ 5630311 h 5795027"/>
                <a:gd name="connsiteX10" fmla="*/ 559353 w 4282900"/>
                <a:gd name="connsiteY10" fmla="*/ 4939455 h 5795027"/>
                <a:gd name="connsiteX11" fmla="*/ 0 w 4282900"/>
                <a:gd name="connsiteY11" fmla="*/ 3746068 h 5795027"/>
                <a:gd name="connsiteX12" fmla="*/ 0 w 4282900"/>
                <a:gd name="connsiteY12" fmla="*/ 3441681 h 5795027"/>
                <a:gd name="connsiteX13" fmla="*/ 0 w 4282900"/>
                <a:gd name="connsiteY13" fmla="*/ 3042471 h 5795027"/>
                <a:gd name="connsiteX14" fmla="*/ 0 w 4282900"/>
                <a:gd name="connsiteY14" fmla="*/ 2752557 h 5795027"/>
                <a:gd name="connsiteX15" fmla="*/ 0 w 4282900"/>
                <a:gd name="connsiteY15" fmla="*/ 2231503 h 5795027"/>
                <a:gd name="connsiteX16" fmla="*/ 0 w 4282900"/>
                <a:gd name="connsiteY16" fmla="*/ 2048959 h 5795027"/>
                <a:gd name="connsiteX17" fmla="*/ 559354 w 4282900"/>
                <a:gd name="connsiteY17" fmla="*/ 855573 h 5795027"/>
                <a:gd name="connsiteX18" fmla="*/ 1950071 w 4282900"/>
                <a:gd name="connsiteY18" fmla="*/ 164715 h 5795027"/>
                <a:gd name="connsiteX19" fmla="*/ 2144960 w 4282900"/>
                <a:gd name="connsiteY19" fmla="*/ 0 h 5795027"/>
                <a:gd name="connsiteX20" fmla="*/ 2332832 w 4282900"/>
                <a:gd name="connsiteY20" fmla="*/ 164715 h 5795027"/>
                <a:gd name="connsiteX21" fmla="*/ 2976290 w 4282900"/>
                <a:gd name="connsiteY21" fmla="*/ 524033 h 5795027"/>
                <a:gd name="connsiteX0" fmla="*/ 4282900 w 4282900"/>
                <a:gd name="connsiteY0" fmla="*/ 2231503 h 5795027"/>
                <a:gd name="connsiteX1" fmla="*/ 4282900 w 4282900"/>
                <a:gd name="connsiteY1" fmla="*/ 2752557 h 5795027"/>
                <a:gd name="connsiteX2" fmla="*/ 4282900 w 4282900"/>
                <a:gd name="connsiteY2" fmla="*/ 3042471 h 5795027"/>
                <a:gd name="connsiteX3" fmla="*/ 4282900 w 4282900"/>
                <a:gd name="connsiteY3" fmla="*/ 3441681 h 5795027"/>
                <a:gd name="connsiteX4" fmla="*/ 4282900 w 4282900"/>
                <a:gd name="connsiteY4" fmla="*/ 3746068 h 5795027"/>
                <a:gd name="connsiteX5" fmla="*/ 3723546 w 4282900"/>
                <a:gd name="connsiteY5" fmla="*/ 4939455 h 5795027"/>
                <a:gd name="connsiteX6" fmla="*/ 2332829 w 4282900"/>
                <a:gd name="connsiteY6" fmla="*/ 5630311 h 5795027"/>
                <a:gd name="connsiteX7" fmla="*/ 2137940 w 4282900"/>
                <a:gd name="connsiteY7" fmla="*/ 5795027 h 5795027"/>
                <a:gd name="connsiteX8" fmla="*/ 1950069 w 4282900"/>
                <a:gd name="connsiteY8" fmla="*/ 5630311 h 5795027"/>
                <a:gd name="connsiteX9" fmla="*/ 559353 w 4282900"/>
                <a:gd name="connsiteY9" fmla="*/ 4939455 h 5795027"/>
                <a:gd name="connsiteX10" fmla="*/ 0 w 4282900"/>
                <a:gd name="connsiteY10" fmla="*/ 3746068 h 5795027"/>
                <a:gd name="connsiteX11" fmla="*/ 0 w 4282900"/>
                <a:gd name="connsiteY11" fmla="*/ 3441681 h 5795027"/>
                <a:gd name="connsiteX12" fmla="*/ 0 w 4282900"/>
                <a:gd name="connsiteY12" fmla="*/ 3042471 h 5795027"/>
                <a:gd name="connsiteX13" fmla="*/ 0 w 4282900"/>
                <a:gd name="connsiteY13" fmla="*/ 2752557 h 5795027"/>
                <a:gd name="connsiteX14" fmla="*/ 0 w 4282900"/>
                <a:gd name="connsiteY14" fmla="*/ 2231503 h 5795027"/>
                <a:gd name="connsiteX15" fmla="*/ 0 w 4282900"/>
                <a:gd name="connsiteY15" fmla="*/ 2048959 h 5795027"/>
                <a:gd name="connsiteX16" fmla="*/ 559354 w 4282900"/>
                <a:gd name="connsiteY16" fmla="*/ 855573 h 5795027"/>
                <a:gd name="connsiteX17" fmla="*/ 1950071 w 4282900"/>
                <a:gd name="connsiteY17" fmla="*/ 164715 h 5795027"/>
                <a:gd name="connsiteX18" fmla="*/ 2144960 w 4282900"/>
                <a:gd name="connsiteY18" fmla="*/ 0 h 5795027"/>
                <a:gd name="connsiteX19" fmla="*/ 2332832 w 4282900"/>
                <a:gd name="connsiteY19" fmla="*/ 164715 h 5795027"/>
                <a:gd name="connsiteX20" fmla="*/ 2976290 w 4282900"/>
                <a:gd name="connsiteY20" fmla="*/ 524033 h 5795027"/>
                <a:gd name="connsiteX0" fmla="*/ 4282900 w 4282900"/>
                <a:gd name="connsiteY0" fmla="*/ 2752557 h 5795027"/>
                <a:gd name="connsiteX1" fmla="*/ 4282900 w 4282900"/>
                <a:gd name="connsiteY1" fmla="*/ 3042471 h 5795027"/>
                <a:gd name="connsiteX2" fmla="*/ 4282900 w 4282900"/>
                <a:gd name="connsiteY2" fmla="*/ 3441681 h 5795027"/>
                <a:gd name="connsiteX3" fmla="*/ 4282900 w 4282900"/>
                <a:gd name="connsiteY3" fmla="*/ 3746068 h 5795027"/>
                <a:gd name="connsiteX4" fmla="*/ 3723546 w 4282900"/>
                <a:gd name="connsiteY4" fmla="*/ 4939455 h 5795027"/>
                <a:gd name="connsiteX5" fmla="*/ 2332829 w 4282900"/>
                <a:gd name="connsiteY5" fmla="*/ 5630311 h 5795027"/>
                <a:gd name="connsiteX6" fmla="*/ 2137940 w 4282900"/>
                <a:gd name="connsiteY6" fmla="*/ 5795027 h 5795027"/>
                <a:gd name="connsiteX7" fmla="*/ 1950069 w 4282900"/>
                <a:gd name="connsiteY7" fmla="*/ 5630311 h 5795027"/>
                <a:gd name="connsiteX8" fmla="*/ 559353 w 4282900"/>
                <a:gd name="connsiteY8" fmla="*/ 4939455 h 5795027"/>
                <a:gd name="connsiteX9" fmla="*/ 0 w 4282900"/>
                <a:gd name="connsiteY9" fmla="*/ 3746068 h 5795027"/>
                <a:gd name="connsiteX10" fmla="*/ 0 w 4282900"/>
                <a:gd name="connsiteY10" fmla="*/ 3441681 h 5795027"/>
                <a:gd name="connsiteX11" fmla="*/ 0 w 4282900"/>
                <a:gd name="connsiteY11" fmla="*/ 3042471 h 5795027"/>
                <a:gd name="connsiteX12" fmla="*/ 0 w 4282900"/>
                <a:gd name="connsiteY12" fmla="*/ 2752557 h 5795027"/>
                <a:gd name="connsiteX13" fmla="*/ 0 w 4282900"/>
                <a:gd name="connsiteY13" fmla="*/ 2231503 h 5795027"/>
                <a:gd name="connsiteX14" fmla="*/ 0 w 4282900"/>
                <a:gd name="connsiteY14" fmla="*/ 2048959 h 5795027"/>
                <a:gd name="connsiteX15" fmla="*/ 559354 w 4282900"/>
                <a:gd name="connsiteY15" fmla="*/ 855573 h 5795027"/>
                <a:gd name="connsiteX16" fmla="*/ 1950071 w 4282900"/>
                <a:gd name="connsiteY16" fmla="*/ 164715 h 5795027"/>
                <a:gd name="connsiteX17" fmla="*/ 2144960 w 4282900"/>
                <a:gd name="connsiteY17" fmla="*/ 0 h 5795027"/>
                <a:gd name="connsiteX18" fmla="*/ 2332832 w 4282900"/>
                <a:gd name="connsiteY18" fmla="*/ 164715 h 5795027"/>
                <a:gd name="connsiteX19" fmla="*/ 2976290 w 4282900"/>
                <a:gd name="connsiteY19" fmla="*/ 524033 h 5795027"/>
                <a:gd name="connsiteX0" fmla="*/ 4282900 w 4282900"/>
                <a:gd name="connsiteY0" fmla="*/ 3042471 h 5795027"/>
                <a:gd name="connsiteX1" fmla="*/ 4282900 w 4282900"/>
                <a:gd name="connsiteY1" fmla="*/ 3441681 h 5795027"/>
                <a:gd name="connsiteX2" fmla="*/ 4282900 w 4282900"/>
                <a:gd name="connsiteY2" fmla="*/ 3746068 h 5795027"/>
                <a:gd name="connsiteX3" fmla="*/ 3723546 w 4282900"/>
                <a:gd name="connsiteY3" fmla="*/ 4939455 h 5795027"/>
                <a:gd name="connsiteX4" fmla="*/ 2332829 w 4282900"/>
                <a:gd name="connsiteY4" fmla="*/ 5630311 h 5795027"/>
                <a:gd name="connsiteX5" fmla="*/ 2137940 w 4282900"/>
                <a:gd name="connsiteY5" fmla="*/ 5795027 h 5795027"/>
                <a:gd name="connsiteX6" fmla="*/ 1950069 w 4282900"/>
                <a:gd name="connsiteY6" fmla="*/ 5630311 h 5795027"/>
                <a:gd name="connsiteX7" fmla="*/ 559353 w 4282900"/>
                <a:gd name="connsiteY7" fmla="*/ 4939455 h 5795027"/>
                <a:gd name="connsiteX8" fmla="*/ 0 w 4282900"/>
                <a:gd name="connsiteY8" fmla="*/ 3746068 h 5795027"/>
                <a:gd name="connsiteX9" fmla="*/ 0 w 4282900"/>
                <a:gd name="connsiteY9" fmla="*/ 3441681 h 5795027"/>
                <a:gd name="connsiteX10" fmla="*/ 0 w 4282900"/>
                <a:gd name="connsiteY10" fmla="*/ 3042471 h 5795027"/>
                <a:gd name="connsiteX11" fmla="*/ 0 w 4282900"/>
                <a:gd name="connsiteY11" fmla="*/ 2752557 h 5795027"/>
                <a:gd name="connsiteX12" fmla="*/ 0 w 4282900"/>
                <a:gd name="connsiteY12" fmla="*/ 2231503 h 5795027"/>
                <a:gd name="connsiteX13" fmla="*/ 0 w 4282900"/>
                <a:gd name="connsiteY13" fmla="*/ 2048959 h 5795027"/>
                <a:gd name="connsiteX14" fmla="*/ 559354 w 4282900"/>
                <a:gd name="connsiteY14" fmla="*/ 855573 h 5795027"/>
                <a:gd name="connsiteX15" fmla="*/ 1950071 w 4282900"/>
                <a:gd name="connsiteY15" fmla="*/ 164715 h 5795027"/>
                <a:gd name="connsiteX16" fmla="*/ 2144960 w 4282900"/>
                <a:gd name="connsiteY16" fmla="*/ 0 h 5795027"/>
                <a:gd name="connsiteX17" fmla="*/ 2332832 w 4282900"/>
                <a:gd name="connsiteY17" fmla="*/ 164715 h 5795027"/>
                <a:gd name="connsiteX18" fmla="*/ 2976290 w 4282900"/>
                <a:gd name="connsiteY18" fmla="*/ 524033 h 5795027"/>
                <a:gd name="connsiteX0" fmla="*/ 4282900 w 4282900"/>
                <a:gd name="connsiteY0" fmla="*/ 3441681 h 5795027"/>
                <a:gd name="connsiteX1" fmla="*/ 4282900 w 4282900"/>
                <a:gd name="connsiteY1" fmla="*/ 3746068 h 5795027"/>
                <a:gd name="connsiteX2" fmla="*/ 3723546 w 4282900"/>
                <a:gd name="connsiteY2" fmla="*/ 4939455 h 5795027"/>
                <a:gd name="connsiteX3" fmla="*/ 2332829 w 4282900"/>
                <a:gd name="connsiteY3" fmla="*/ 5630311 h 5795027"/>
                <a:gd name="connsiteX4" fmla="*/ 2137940 w 4282900"/>
                <a:gd name="connsiteY4" fmla="*/ 5795027 h 5795027"/>
                <a:gd name="connsiteX5" fmla="*/ 1950069 w 4282900"/>
                <a:gd name="connsiteY5" fmla="*/ 5630311 h 5795027"/>
                <a:gd name="connsiteX6" fmla="*/ 559353 w 4282900"/>
                <a:gd name="connsiteY6" fmla="*/ 4939455 h 5795027"/>
                <a:gd name="connsiteX7" fmla="*/ 0 w 4282900"/>
                <a:gd name="connsiteY7" fmla="*/ 3746068 h 5795027"/>
                <a:gd name="connsiteX8" fmla="*/ 0 w 4282900"/>
                <a:gd name="connsiteY8" fmla="*/ 3441681 h 5795027"/>
                <a:gd name="connsiteX9" fmla="*/ 0 w 4282900"/>
                <a:gd name="connsiteY9" fmla="*/ 3042471 h 5795027"/>
                <a:gd name="connsiteX10" fmla="*/ 0 w 4282900"/>
                <a:gd name="connsiteY10" fmla="*/ 2752557 h 5795027"/>
                <a:gd name="connsiteX11" fmla="*/ 0 w 4282900"/>
                <a:gd name="connsiteY11" fmla="*/ 2231503 h 5795027"/>
                <a:gd name="connsiteX12" fmla="*/ 0 w 4282900"/>
                <a:gd name="connsiteY12" fmla="*/ 2048959 h 5795027"/>
                <a:gd name="connsiteX13" fmla="*/ 559354 w 4282900"/>
                <a:gd name="connsiteY13" fmla="*/ 855573 h 5795027"/>
                <a:gd name="connsiteX14" fmla="*/ 1950071 w 4282900"/>
                <a:gd name="connsiteY14" fmla="*/ 164715 h 5795027"/>
                <a:gd name="connsiteX15" fmla="*/ 2144960 w 4282900"/>
                <a:gd name="connsiteY15" fmla="*/ 0 h 5795027"/>
                <a:gd name="connsiteX16" fmla="*/ 2332832 w 4282900"/>
                <a:gd name="connsiteY16" fmla="*/ 164715 h 5795027"/>
                <a:gd name="connsiteX17" fmla="*/ 2976290 w 4282900"/>
                <a:gd name="connsiteY17" fmla="*/ 524033 h 5795027"/>
                <a:gd name="connsiteX0" fmla="*/ 4282900 w 4282900"/>
                <a:gd name="connsiteY0" fmla="*/ 3441681 h 5795027"/>
                <a:gd name="connsiteX1" fmla="*/ 3723546 w 4282900"/>
                <a:gd name="connsiteY1" fmla="*/ 4939455 h 5795027"/>
                <a:gd name="connsiteX2" fmla="*/ 2332829 w 4282900"/>
                <a:gd name="connsiteY2" fmla="*/ 5630311 h 5795027"/>
                <a:gd name="connsiteX3" fmla="*/ 2137940 w 4282900"/>
                <a:gd name="connsiteY3" fmla="*/ 5795027 h 5795027"/>
                <a:gd name="connsiteX4" fmla="*/ 1950069 w 4282900"/>
                <a:gd name="connsiteY4" fmla="*/ 5630311 h 5795027"/>
                <a:gd name="connsiteX5" fmla="*/ 559353 w 4282900"/>
                <a:gd name="connsiteY5" fmla="*/ 4939455 h 5795027"/>
                <a:gd name="connsiteX6" fmla="*/ 0 w 4282900"/>
                <a:gd name="connsiteY6" fmla="*/ 3746068 h 5795027"/>
                <a:gd name="connsiteX7" fmla="*/ 0 w 4282900"/>
                <a:gd name="connsiteY7" fmla="*/ 3441681 h 5795027"/>
                <a:gd name="connsiteX8" fmla="*/ 0 w 4282900"/>
                <a:gd name="connsiteY8" fmla="*/ 3042471 h 5795027"/>
                <a:gd name="connsiteX9" fmla="*/ 0 w 4282900"/>
                <a:gd name="connsiteY9" fmla="*/ 2752557 h 5795027"/>
                <a:gd name="connsiteX10" fmla="*/ 0 w 4282900"/>
                <a:gd name="connsiteY10" fmla="*/ 2231503 h 5795027"/>
                <a:gd name="connsiteX11" fmla="*/ 0 w 4282900"/>
                <a:gd name="connsiteY11" fmla="*/ 2048959 h 5795027"/>
                <a:gd name="connsiteX12" fmla="*/ 559354 w 4282900"/>
                <a:gd name="connsiteY12" fmla="*/ 855573 h 5795027"/>
                <a:gd name="connsiteX13" fmla="*/ 1950071 w 4282900"/>
                <a:gd name="connsiteY13" fmla="*/ 164715 h 5795027"/>
                <a:gd name="connsiteX14" fmla="*/ 2144960 w 4282900"/>
                <a:gd name="connsiteY14" fmla="*/ 0 h 5795027"/>
                <a:gd name="connsiteX15" fmla="*/ 2332832 w 4282900"/>
                <a:gd name="connsiteY15" fmla="*/ 164715 h 5795027"/>
                <a:gd name="connsiteX16" fmla="*/ 2976290 w 4282900"/>
                <a:gd name="connsiteY16" fmla="*/ 524033 h 5795027"/>
                <a:gd name="connsiteX0" fmla="*/ 3723546 w 3723546"/>
                <a:gd name="connsiteY0" fmla="*/ 4939455 h 5795027"/>
                <a:gd name="connsiteX1" fmla="*/ 2332829 w 3723546"/>
                <a:gd name="connsiteY1" fmla="*/ 5630311 h 5795027"/>
                <a:gd name="connsiteX2" fmla="*/ 2137940 w 3723546"/>
                <a:gd name="connsiteY2" fmla="*/ 5795027 h 5795027"/>
                <a:gd name="connsiteX3" fmla="*/ 1950069 w 3723546"/>
                <a:gd name="connsiteY3" fmla="*/ 5630311 h 5795027"/>
                <a:gd name="connsiteX4" fmla="*/ 559353 w 3723546"/>
                <a:gd name="connsiteY4" fmla="*/ 4939455 h 5795027"/>
                <a:gd name="connsiteX5" fmla="*/ 0 w 3723546"/>
                <a:gd name="connsiteY5" fmla="*/ 3746068 h 5795027"/>
                <a:gd name="connsiteX6" fmla="*/ 0 w 3723546"/>
                <a:gd name="connsiteY6" fmla="*/ 3441681 h 5795027"/>
                <a:gd name="connsiteX7" fmla="*/ 0 w 3723546"/>
                <a:gd name="connsiteY7" fmla="*/ 3042471 h 5795027"/>
                <a:gd name="connsiteX8" fmla="*/ 0 w 3723546"/>
                <a:gd name="connsiteY8" fmla="*/ 2752557 h 5795027"/>
                <a:gd name="connsiteX9" fmla="*/ 0 w 3723546"/>
                <a:gd name="connsiteY9" fmla="*/ 2231503 h 5795027"/>
                <a:gd name="connsiteX10" fmla="*/ 0 w 3723546"/>
                <a:gd name="connsiteY10" fmla="*/ 2048959 h 5795027"/>
                <a:gd name="connsiteX11" fmla="*/ 559354 w 3723546"/>
                <a:gd name="connsiteY11" fmla="*/ 855573 h 5795027"/>
                <a:gd name="connsiteX12" fmla="*/ 1950071 w 3723546"/>
                <a:gd name="connsiteY12" fmla="*/ 164715 h 5795027"/>
                <a:gd name="connsiteX13" fmla="*/ 2144960 w 3723546"/>
                <a:gd name="connsiteY13" fmla="*/ 0 h 5795027"/>
                <a:gd name="connsiteX14" fmla="*/ 2332832 w 3723546"/>
                <a:gd name="connsiteY14" fmla="*/ 164715 h 5795027"/>
                <a:gd name="connsiteX15" fmla="*/ 2976290 w 3723546"/>
                <a:gd name="connsiteY15" fmla="*/ 524033 h 5795027"/>
                <a:gd name="connsiteX0" fmla="*/ 3723546 w 3723546"/>
                <a:gd name="connsiteY0" fmla="*/ 4939455 h 5795027"/>
                <a:gd name="connsiteX1" fmla="*/ 2989878 w 3723546"/>
                <a:gd name="connsiteY1" fmla="*/ 5266109 h 5795027"/>
                <a:gd name="connsiteX2" fmla="*/ 2332829 w 3723546"/>
                <a:gd name="connsiteY2" fmla="*/ 5630311 h 5795027"/>
                <a:gd name="connsiteX3" fmla="*/ 2137940 w 3723546"/>
                <a:gd name="connsiteY3" fmla="*/ 5795027 h 5795027"/>
                <a:gd name="connsiteX4" fmla="*/ 1950069 w 3723546"/>
                <a:gd name="connsiteY4" fmla="*/ 5630311 h 5795027"/>
                <a:gd name="connsiteX5" fmla="*/ 559353 w 3723546"/>
                <a:gd name="connsiteY5" fmla="*/ 4939455 h 5795027"/>
                <a:gd name="connsiteX6" fmla="*/ 0 w 3723546"/>
                <a:gd name="connsiteY6" fmla="*/ 3746068 h 5795027"/>
                <a:gd name="connsiteX7" fmla="*/ 0 w 3723546"/>
                <a:gd name="connsiteY7" fmla="*/ 3441681 h 5795027"/>
                <a:gd name="connsiteX8" fmla="*/ 0 w 3723546"/>
                <a:gd name="connsiteY8" fmla="*/ 3042471 h 5795027"/>
                <a:gd name="connsiteX9" fmla="*/ 0 w 3723546"/>
                <a:gd name="connsiteY9" fmla="*/ 2752557 h 5795027"/>
                <a:gd name="connsiteX10" fmla="*/ 0 w 3723546"/>
                <a:gd name="connsiteY10" fmla="*/ 2231503 h 5795027"/>
                <a:gd name="connsiteX11" fmla="*/ 0 w 3723546"/>
                <a:gd name="connsiteY11" fmla="*/ 2048959 h 5795027"/>
                <a:gd name="connsiteX12" fmla="*/ 559354 w 3723546"/>
                <a:gd name="connsiteY12" fmla="*/ 855573 h 5795027"/>
                <a:gd name="connsiteX13" fmla="*/ 1950071 w 3723546"/>
                <a:gd name="connsiteY13" fmla="*/ 164715 h 5795027"/>
                <a:gd name="connsiteX14" fmla="*/ 2144960 w 3723546"/>
                <a:gd name="connsiteY14" fmla="*/ 0 h 5795027"/>
                <a:gd name="connsiteX15" fmla="*/ 2332832 w 3723546"/>
                <a:gd name="connsiteY15" fmla="*/ 164715 h 5795027"/>
                <a:gd name="connsiteX16" fmla="*/ 2976290 w 3723546"/>
                <a:gd name="connsiteY16" fmla="*/ 524033 h 5795027"/>
                <a:gd name="connsiteX0" fmla="*/ 2989878 w 2989878"/>
                <a:gd name="connsiteY0" fmla="*/ 5266109 h 5795027"/>
                <a:gd name="connsiteX1" fmla="*/ 2332829 w 2989878"/>
                <a:gd name="connsiteY1" fmla="*/ 5630311 h 5795027"/>
                <a:gd name="connsiteX2" fmla="*/ 2137940 w 2989878"/>
                <a:gd name="connsiteY2" fmla="*/ 5795027 h 5795027"/>
                <a:gd name="connsiteX3" fmla="*/ 1950069 w 2989878"/>
                <a:gd name="connsiteY3" fmla="*/ 5630311 h 5795027"/>
                <a:gd name="connsiteX4" fmla="*/ 559353 w 2989878"/>
                <a:gd name="connsiteY4" fmla="*/ 4939455 h 5795027"/>
                <a:gd name="connsiteX5" fmla="*/ 0 w 2989878"/>
                <a:gd name="connsiteY5" fmla="*/ 3746068 h 5795027"/>
                <a:gd name="connsiteX6" fmla="*/ 0 w 2989878"/>
                <a:gd name="connsiteY6" fmla="*/ 3441681 h 5795027"/>
                <a:gd name="connsiteX7" fmla="*/ 0 w 2989878"/>
                <a:gd name="connsiteY7" fmla="*/ 3042471 h 5795027"/>
                <a:gd name="connsiteX8" fmla="*/ 0 w 2989878"/>
                <a:gd name="connsiteY8" fmla="*/ 2752557 h 5795027"/>
                <a:gd name="connsiteX9" fmla="*/ 0 w 2989878"/>
                <a:gd name="connsiteY9" fmla="*/ 2231503 h 5795027"/>
                <a:gd name="connsiteX10" fmla="*/ 0 w 2989878"/>
                <a:gd name="connsiteY10" fmla="*/ 2048959 h 5795027"/>
                <a:gd name="connsiteX11" fmla="*/ 559354 w 2989878"/>
                <a:gd name="connsiteY11" fmla="*/ 855573 h 5795027"/>
                <a:gd name="connsiteX12" fmla="*/ 1950071 w 2989878"/>
                <a:gd name="connsiteY12" fmla="*/ 164715 h 5795027"/>
                <a:gd name="connsiteX13" fmla="*/ 2144960 w 2989878"/>
                <a:gd name="connsiteY13" fmla="*/ 0 h 5795027"/>
                <a:gd name="connsiteX14" fmla="*/ 2332832 w 2989878"/>
                <a:gd name="connsiteY14" fmla="*/ 164715 h 5795027"/>
                <a:gd name="connsiteX15" fmla="*/ 2976290 w 2989878"/>
                <a:gd name="connsiteY15" fmla="*/ 524033 h 5795027"/>
                <a:gd name="connsiteX0" fmla="*/ 2989878 w 2989878"/>
                <a:gd name="connsiteY0" fmla="*/ 5266109 h 5795027"/>
                <a:gd name="connsiteX1" fmla="*/ 2332829 w 2989878"/>
                <a:gd name="connsiteY1" fmla="*/ 5630311 h 5795027"/>
                <a:gd name="connsiteX2" fmla="*/ 2137940 w 2989878"/>
                <a:gd name="connsiteY2" fmla="*/ 5795027 h 5795027"/>
                <a:gd name="connsiteX3" fmla="*/ 1950069 w 2989878"/>
                <a:gd name="connsiteY3" fmla="*/ 5630311 h 5795027"/>
                <a:gd name="connsiteX4" fmla="*/ 559353 w 2989878"/>
                <a:gd name="connsiteY4" fmla="*/ 4939455 h 5795027"/>
                <a:gd name="connsiteX5" fmla="*/ 0 w 2989878"/>
                <a:gd name="connsiteY5" fmla="*/ 3746068 h 5795027"/>
                <a:gd name="connsiteX6" fmla="*/ 0 w 2989878"/>
                <a:gd name="connsiteY6" fmla="*/ 3441681 h 5795027"/>
                <a:gd name="connsiteX7" fmla="*/ 0 w 2989878"/>
                <a:gd name="connsiteY7" fmla="*/ 3042471 h 5795027"/>
                <a:gd name="connsiteX8" fmla="*/ 0 w 2989878"/>
                <a:gd name="connsiteY8" fmla="*/ 2752557 h 5795027"/>
                <a:gd name="connsiteX9" fmla="*/ 0 w 2989878"/>
                <a:gd name="connsiteY9" fmla="*/ 2231503 h 5795027"/>
                <a:gd name="connsiteX10" fmla="*/ 0 w 2989878"/>
                <a:gd name="connsiteY10" fmla="*/ 2048959 h 5795027"/>
                <a:gd name="connsiteX11" fmla="*/ 559354 w 2989878"/>
                <a:gd name="connsiteY11" fmla="*/ 855573 h 5795027"/>
                <a:gd name="connsiteX12" fmla="*/ 1950071 w 2989878"/>
                <a:gd name="connsiteY12" fmla="*/ 164715 h 5795027"/>
                <a:gd name="connsiteX13" fmla="*/ 2144960 w 2989878"/>
                <a:gd name="connsiteY13" fmla="*/ 0 h 5795027"/>
                <a:gd name="connsiteX14" fmla="*/ 2332832 w 2989878"/>
                <a:gd name="connsiteY14" fmla="*/ 164715 h 5795027"/>
                <a:gd name="connsiteX15" fmla="*/ 2976290 w 2989878"/>
                <a:gd name="connsiteY15" fmla="*/ 524033 h 5795027"/>
                <a:gd name="connsiteX0" fmla="*/ 2955049 w 2976290"/>
                <a:gd name="connsiteY0" fmla="*/ 5266109 h 5795027"/>
                <a:gd name="connsiteX1" fmla="*/ 2332829 w 2976290"/>
                <a:gd name="connsiteY1" fmla="*/ 5630311 h 5795027"/>
                <a:gd name="connsiteX2" fmla="*/ 2137940 w 2976290"/>
                <a:gd name="connsiteY2" fmla="*/ 5795027 h 5795027"/>
                <a:gd name="connsiteX3" fmla="*/ 1950069 w 2976290"/>
                <a:gd name="connsiteY3" fmla="*/ 5630311 h 5795027"/>
                <a:gd name="connsiteX4" fmla="*/ 559353 w 2976290"/>
                <a:gd name="connsiteY4" fmla="*/ 4939455 h 5795027"/>
                <a:gd name="connsiteX5" fmla="*/ 0 w 2976290"/>
                <a:gd name="connsiteY5" fmla="*/ 3746068 h 5795027"/>
                <a:gd name="connsiteX6" fmla="*/ 0 w 2976290"/>
                <a:gd name="connsiteY6" fmla="*/ 3441681 h 5795027"/>
                <a:gd name="connsiteX7" fmla="*/ 0 w 2976290"/>
                <a:gd name="connsiteY7" fmla="*/ 3042471 h 5795027"/>
                <a:gd name="connsiteX8" fmla="*/ 0 w 2976290"/>
                <a:gd name="connsiteY8" fmla="*/ 2752557 h 5795027"/>
                <a:gd name="connsiteX9" fmla="*/ 0 w 2976290"/>
                <a:gd name="connsiteY9" fmla="*/ 2231503 h 5795027"/>
                <a:gd name="connsiteX10" fmla="*/ 0 w 2976290"/>
                <a:gd name="connsiteY10" fmla="*/ 2048959 h 5795027"/>
                <a:gd name="connsiteX11" fmla="*/ 559354 w 2976290"/>
                <a:gd name="connsiteY11" fmla="*/ 855573 h 5795027"/>
                <a:gd name="connsiteX12" fmla="*/ 1950071 w 2976290"/>
                <a:gd name="connsiteY12" fmla="*/ 164715 h 5795027"/>
                <a:gd name="connsiteX13" fmla="*/ 2144960 w 2976290"/>
                <a:gd name="connsiteY13" fmla="*/ 0 h 5795027"/>
                <a:gd name="connsiteX14" fmla="*/ 2332832 w 2976290"/>
                <a:gd name="connsiteY14" fmla="*/ 164715 h 5795027"/>
                <a:gd name="connsiteX15" fmla="*/ 2976290 w 2976290"/>
                <a:gd name="connsiteY15" fmla="*/ 524033 h 5795027"/>
                <a:gd name="connsiteX0" fmla="*/ 2955049 w 2976290"/>
                <a:gd name="connsiteY0" fmla="*/ 5266109 h 5795027"/>
                <a:gd name="connsiteX1" fmla="*/ 2332829 w 2976290"/>
                <a:gd name="connsiteY1" fmla="*/ 5630311 h 5795027"/>
                <a:gd name="connsiteX2" fmla="*/ 2137940 w 2976290"/>
                <a:gd name="connsiteY2" fmla="*/ 5795027 h 5795027"/>
                <a:gd name="connsiteX3" fmla="*/ 1950069 w 2976290"/>
                <a:gd name="connsiteY3" fmla="*/ 5630311 h 5795027"/>
                <a:gd name="connsiteX4" fmla="*/ 559353 w 2976290"/>
                <a:gd name="connsiteY4" fmla="*/ 4939455 h 5795027"/>
                <a:gd name="connsiteX5" fmla="*/ 0 w 2976290"/>
                <a:gd name="connsiteY5" fmla="*/ 3746068 h 5795027"/>
                <a:gd name="connsiteX6" fmla="*/ 0 w 2976290"/>
                <a:gd name="connsiteY6" fmla="*/ 3441681 h 5795027"/>
                <a:gd name="connsiteX7" fmla="*/ 0 w 2976290"/>
                <a:gd name="connsiteY7" fmla="*/ 3042471 h 5795027"/>
                <a:gd name="connsiteX8" fmla="*/ 0 w 2976290"/>
                <a:gd name="connsiteY8" fmla="*/ 2752557 h 5795027"/>
                <a:gd name="connsiteX9" fmla="*/ 0 w 2976290"/>
                <a:gd name="connsiteY9" fmla="*/ 2231503 h 5795027"/>
                <a:gd name="connsiteX10" fmla="*/ 0 w 2976290"/>
                <a:gd name="connsiteY10" fmla="*/ 2048959 h 5795027"/>
                <a:gd name="connsiteX11" fmla="*/ 559354 w 2976290"/>
                <a:gd name="connsiteY11" fmla="*/ 855573 h 5795027"/>
                <a:gd name="connsiteX12" fmla="*/ 1950071 w 2976290"/>
                <a:gd name="connsiteY12" fmla="*/ 164715 h 5795027"/>
                <a:gd name="connsiteX13" fmla="*/ 2144960 w 2976290"/>
                <a:gd name="connsiteY13" fmla="*/ 0 h 5795027"/>
                <a:gd name="connsiteX14" fmla="*/ 2332832 w 2976290"/>
                <a:gd name="connsiteY14" fmla="*/ 164715 h 5795027"/>
                <a:gd name="connsiteX15" fmla="*/ 2976290 w 2976290"/>
                <a:gd name="connsiteY15" fmla="*/ 524033 h 5795027"/>
                <a:gd name="connsiteX0" fmla="*/ 2955049 w 2976290"/>
                <a:gd name="connsiteY0" fmla="*/ 5266109 h 5795027"/>
                <a:gd name="connsiteX1" fmla="*/ 2332829 w 2976290"/>
                <a:gd name="connsiteY1" fmla="*/ 5630311 h 5795027"/>
                <a:gd name="connsiteX2" fmla="*/ 2137940 w 2976290"/>
                <a:gd name="connsiteY2" fmla="*/ 5795027 h 5795027"/>
                <a:gd name="connsiteX3" fmla="*/ 1950069 w 2976290"/>
                <a:gd name="connsiteY3" fmla="*/ 5630311 h 5795027"/>
                <a:gd name="connsiteX4" fmla="*/ 559353 w 2976290"/>
                <a:gd name="connsiteY4" fmla="*/ 4939455 h 5795027"/>
                <a:gd name="connsiteX5" fmla="*/ 0 w 2976290"/>
                <a:gd name="connsiteY5" fmla="*/ 3746068 h 5795027"/>
                <a:gd name="connsiteX6" fmla="*/ 0 w 2976290"/>
                <a:gd name="connsiteY6" fmla="*/ 3441681 h 5795027"/>
                <a:gd name="connsiteX7" fmla="*/ 0 w 2976290"/>
                <a:gd name="connsiteY7" fmla="*/ 3042471 h 5795027"/>
                <a:gd name="connsiteX8" fmla="*/ 0 w 2976290"/>
                <a:gd name="connsiteY8" fmla="*/ 2752557 h 5795027"/>
                <a:gd name="connsiteX9" fmla="*/ 0 w 2976290"/>
                <a:gd name="connsiteY9" fmla="*/ 2231503 h 5795027"/>
                <a:gd name="connsiteX10" fmla="*/ 0 w 2976290"/>
                <a:gd name="connsiteY10" fmla="*/ 2048959 h 5795027"/>
                <a:gd name="connsiteX11" fmla="*/ 559354 w 2976290"/>
                <a:gd name="connsiteY11" fmla="*/ 855573 h 5795027"/>
                <a:gd name="connsiteX12" fmla="*/ 1950071 w 2976290"/>
                <a:gd name="connsiteY12" fmla="*/ 164715 h 5795027"/>
                <a:gd name="connsiteX13" fmla="*/ 2144960 w 2976290"/>
                <a:gd name="connsiteY13" fmla="*/ 0 h 5795027"/>
                <a:gd name="connsiteX14" fmla="*/ 2332832 w 2976290"/>
                <a:gd name="connsiteY14" fmla="*/ 164715 h 5795027"/>
                <a:gd name="connsiteX15" fmla="*/ 2976290 w 2976290"/>
                <a:gd name="connsiteY15" fmla="*/ 524033 h 5795027"/>
                <a:gd name="connsiteX0" fmla="*/ 2955049 w 2976290"/>
                <a:gd name="connsiteY0" fmla="*/ 5266109 h 5795027"/>
                <a:gd name="connsiteX1" fmla="*/ 2332829 w 2976290"/>
                <a:gd name="connsiteY1" fmla="*/ 5630311 h 5795027"/>
                <a:gd name="connsiteX2" fmla="*/ 2137940 w 2976290"/>
                <a:gd name="connsiteY2" fmla="*/ 5795027 h 5795027"/>
                <a:gd name="connsiteX3" fmla="*/ 1950069 w 2976290"/>
                <a:gd name="connsiteY3" fmla="*/ 5630311 h 5795027"/>
                <a:gd name="connsiteX4" fmla="*/ 559353 w 2976290"/>
                <a:gd name="connsiteY4" fmla="*/ 4939455 h 5795027"/>
                <a:gd name="connsiteX5" fmla="*/ 0 w 2976290"/>
                <a:gd name="connsiteY5" fmla="*/ 3746068 h 5795027"/>
                <a:gd name="connsiteX6" fmla="*/ 0 w 2976290"/>
                <a:gd name="connsiteY6" fmla="*/ 3441681 h 5795027"/>
                <a:gd name="connsiteX7" fmla="*/ 0 w 2976290"/>
                <a:gd name="connsiteY7" fmla="*/ 3042471 h 5795027"/>
                <a:gd name="connsiteX8" fmla="*/ 0 w 2976290"/>
                <a:gd name="connsiteY8" fmla="*/ 2752557 h 5795027"/>
                <a:gd name="connsiteX9" fmla="*/ 0 w 2976290"/>
                <a:gd name="connsiteY9" fmla="*/ 2231503 h 5795027"/>
                <a:gd name="connsiteX10" fmla="*/ 0 w 2976290"/>
                <a:gd name="connsiteY10" fmla="*/ 2048959 h 5795027"/>
                <a:gd name="connsiteX11" fmla="*/ 559354 w 2976290"/>
                <a:gd name="connsiteY11" fmla="*/ 855573 h 5795027"/>
                <a:gd name="connsiteX12" fmla="*/ 1950071 w 2976290"/>
                <a:gd name="connsiteY12" fmla="*/ 164715 h 5795027"/>
                <a:gd name="connsiteX13" fmla="*/ 2144960 w 2976290"/>
                <a:gd name="connsiteY13" fmla="*/ 0 h 5795027"/>
                <a:gd name="connsiteX14" fmla="*/ 2332832 w 2976290"/>
                <a:gd name="connsiteY14" fmla="*/ 164715 h 5795027"/>
                <a:gd name="connsiteX15" fmla="*/ 2976290 w 2976290"/>
                <a:gd name="connsiteY15" fmla="*/ 524033 h 5795027"/>
                <a:gd name="connsiteX0" fmla="*/ 2955049 w 2976290"/>
                <a:gd name="connsiteY0" fmla="*/ 5266109 h 5795027"/>
                <a:gd name="connsiteX1" fmla="*/ 2332829 w 2976290"/>
                <a:gd name="connsiteY1" fmla="*/ 5630311 h 5795027"/>
                <a:gd name="connsiteX2" fmla="*/ 2137940 w 2976290"/>
                <a:gd name="connsiteY2" fmla="*/ 5795027 h 5795027"/>
                <a:gd name="connsiteX3" fmla="*/ 1950069 w 2976290"/>
                <a:gd name="connsiteY3" fmla="*/ 5630311 h 5795027"/>
                <a:gd name="connsiteX4" fmla="*/ 559353 w 2976290"/>
                <a:gd name="connsiteY4" fmla="*/ 4939455 h 5795027"/>
                <a:gd name="connsiteX5" fmla="*/ 0 w 2976290"/>
                <a:gd name="connsiteY5" fmla="*/ 3746068 h 5795027"/>
                <a:gd name="connsiteX6" fmla="*/ 0 w 2976290"/>
                <a:gd name="connsiteY6" fmla="*/ 3441681 h 5795027"/>
                <a:gd name="connsiteX7" fmla="*/ 0 w 2976290"/>
                <a:gd name="connsiteY7" fmla="*/ 3042471 h 5795027"/>
                <a:gd name="connsiteX8" fmla="*/ 0 w 2976290"/>
                <a:gd name="connsiteY8" fmla="*/ 2752557 h 5795027"/>
                <a:gd name="connsiteX9" fmla="*/ 0 w 2976290"/>
                <a:gd name="connsiteY9" fmla="*/ 2231503 h 5795027"/>
                <a:gd name="connsiteX10" fmla="*/ 0 w 2976290"/>
                <a:gd name="connsiteY10" fmla="*/ 2048959 h 5795027"/>
                <a:gd name="connsiteX11" fmla="*/ 559354 w 2976290"/>
                <a:gd name="connsiteY11" fmla="*/ 855573 h 5795027"/>
                <a:gd name="connsiteX12" fmla="*/ 1950071 w 2976290"/>
                <a:gd name="connsiteY12" fmla="*/ 164715 h 5795027"/>
                <a:gd name="connsiteX13" fmla="*/ 2144960 w 2976290"/>
                <a:gd name="connsiteY13" fmla="*/ 0 h 5795027"/>
                <a:gd name="connsiteX14" fmla="*/ 2332832 w 2976290"/>
                <a:gd name="connsiteY14" fmla="*/ 164715 h 5795027"/>
                <a:gd name="connsiteX15" fmla="*/ 2976290 w 2976290"/>
                <a:gd name="connsiteY15" fmla="*/ 524033 h 5795027"/>
                <a:gd name="connsiteX0" fmla="*/ 2955049 w 2987296"/>
                <a:gd name="connsiteY0" fmla="*/ 5266109 h 5795027"/>
                <a:gd name="connsiteX1" fmla="*/ 2332829 w 2987296"/>
                <a:gd name="connsiteY1" fmla="*/ 5630311 h 5795027"/>
                <a:gd name="connsiteX2" fmla="*/ 2137940 w 2987296"/>
                <a:gd name="connsiteY2" fmla="*/ 5795027 h 5795027"/>
                <a:gd name="connsiteX3" fmla="*/ 1950069 w 2987296"/>
                <a:gd name="connsiteY3" fmla="*/ 5630311 h 5795027"/>
                <a:gd name="connsiteX4" fmla="*/ 559353 w 2987296"/>
                <a:gd name="connsiteY4" fmla="*/ 4939455 h 5795027"/>
                <a:gd name="connsiteX5" fmla="*/ 0 w 2987296"/>
                <a:gd name="connsiteY5" fmla="*/ 3746068 h 5795027"/>
                <a:gd name="connsiteX6" fmla="*/ 0 w 2987296"/>
                <a:gd name="connsiteY6" fmla="*/ 3441681 h 5795027"/>
                <a:gd name="connsiteX7" fmla="*/ 0 w 2987296"/>
                <a:gd name="connsiteY7" fmla="*/ 3042471 h 5795027"/>
                <a:gd name="connsiteX8" fmla="*/ 0 w 2987296"/>
                <a:gd name="connsiteY8" fmla="*/ 2752557 h 5795027"/>
                <a:gd name="connsiteX9" fmla="*/ 0 w 2987296"/>
                <a:gd name="connsiteY9" fmla="*/ 2231503 h 5795027"/>
                <a:gd name="connsiteX10" fmla="*/ 0 w 2987296"/>
                <a:gd name="connsiteY10" fmla="*/ 2048959 h 5795027"/>
                <a:gd name="connsiteX11" fmla="*/ 559354 w 2987296"/>
                <a:gd name="connsiteY11" fmla="*/ 855573 h 5795027"/>
                <a:gd name="connsiteX12" fmla="*/ 1950071 w 2987296"/>
                <a:gd name="connsiteY12" fmla="*/ 164715 h 5795027"/>
                <a:gd name="connsiteX13" fmla="*/ 2144960 w 2987296"/>
                <a:gd name="connsiteY13" fmla="*/ 0 h 5795027"/>
                <a:gd name="connsiteX14" fmla="*/ 2332832 w 2987296"/>
                <a:gd name="connsiteY14" fmla="*/ 164715 h 5795027"/>
                <a:gd name="connsiteX15" fmla="*/ 2987296 w 2987296"/>
                <a:gd name="connsiteY15" fmla="*/ 557051 h 57950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2987296" h="5795027">
                  <a:moveTo>
                    <a:pt x="2955049" y="5266109"/>
                  </a:moveTo>
                  <a:cubicBezTo>
                    <a:pt x="2737194" y="5332489"/>
                    <a:pt x="2474819" y="5542158"/>
                    <a:pt x="2332829" y="5630311"/>
                  </a:cubicBezTo>
                  <a:lnTo>
                    <a:pt x="2137940" y="5795027"/>
                  </a:lnTo>
                  <a:lnTo>
                    <a:pt x="1950069" y="5630311"/>
                  </a:lnTo>
                  <a:cubicBezTo>
                    <a:pt x="1484225" y="5270318"/>
                    <a:pt x="959280" y="5171158"/>
                    <a:pt x="559353" y="4939455"/>
                  </a:cubicBezTo>
                  <a:cubicBezTo>
                    <a:pt x="174796" y="4670559"/>
                    <a:pt x="0" y="4362177"/>
                    <a:pt x="0" y="3746068"/>
                  </a:cubicBezTo>
                  <a:lnTo>
                    <a:pt x="0" y="3441681"/>
                  </a:lnTo>
                  <a:lnTo>
                    <a:pt x="0" y="3042471"/>
                  </a:lnTo>
                  <a:lnTo>
                    <a:pt x="0" y="2752557"/>
                  </a:lnTo>
                  <a:lnTo>
                    <a:pt x="0" y="2231503"/>
                  </a:lnTo>
                  <a:lnTo>
                    <a:pt x="0" y="2048959"/>
                  </a:lnTo>
                  <a:cubicBezTo>
                    <a:pt x="0" y="1432851"/>
                    <a:pt x="174797" y="1124469"/>
                    <a:pt x="559354" y="855573"/>
                  </a:cubicBezTo>
                  <a:cubicBezTo>
                    <a:pt x="959283" y="623869"/>
                    <a:pt x="1484227" y="524709"/>
                    <a:pt x="1950071" y="164715"/>
                  </a:cubicBezTo>
                  <a:lnTo>
                    <a:pt x="2144960" y="0"/>
                  </a:lnTo>
                  <a:lnTo>
                    <a:pt x="2332832" y="164715"/>
                  </a:lnTo>
                  <a:cubicBezTo>
                    <a:pt x="2471387" y="252054"/>
                    <a:pt x="2755510" y="441908"/>
                    <a:pt x="2987296" y="557051"/>
                  </a:cubicBezTo>
                </a:path>
              </a:pathLst>
            </a:custGeom>
            <a:noFill/>
            <a:ln w="25400" cap="rnd">
              <a:solidFill>
                <a:schemeClr val="bg2">
                  <a:lumMod val="75000"/>
                  <a:alpha val="65000"/>
                </a:schemeClr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A546BFEE-D3D9-4B18-BA88-49F7C7D266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48186" y="959587"/>
            <a:ext cx="9076329" cy="106427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DEA5BD3-1A63-4F94-ADFA-5CA2A414DE1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2148186" y="2248257"/>
            <a:ext cx="9076329" cy="3650155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21888E-6FA1-446E-A77C-7D26923F6B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08460-8B2F-4AAA-A4E2-10730069204C}" type="datetimeFigureOut">
              <a:rPr lang="en-US" smtClean="0"/>
              <a:t>1/11/2024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33313F-58CA-4397-A3B4-71B068D1E2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ACC6AB3-89E2-4B6A-A5F3-3FB781C1AA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6259B-8396-46CD-AD42-FDEDA89DA2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06948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id="{87BC2869-B8E0-44C7-801E-BA0C2C1B5E82}"/>
              </a:ext>
            </a:extLst>
          </p:cNvPr>
          <p:cNvGrpSpPr/>
          <p:nvPr/>
        </p:nvGrpSpPr>
        <p:grpSpPr>
          <a:xfrm rot="10800000">
            <a:off x="0" y="1827078"/>
            <a:ext cx="2926300" cy="5030922"/>
            <a:chOff x="9265700" y="2026"/>
            <a:chExt cx="2926300" cy="5030922"/>
          </a:xfrm>
        </p:grpSpPr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BA7CEB8F-94FA-4A87-AA80-066173AA5C57}"/>
                </a:ext>
              </a:extLst>
            </p:cNvPr>
            <p:cNvSpPr/>
            <p:nvPr/>
          </p:nvSpPr>
          <p:spPr>
            <a:xfrm>
              <a:off x="9326904" y="2026"/>
              <a:ext cx="2249810" cy="2294745"/>
            </a:xfrm>
            <a:custGeom>
              <a:avLst/>
              <a:gdLst>
                <a:gd name="connsiteX0" fmla="*/ 49162 w 2249810"/>
                <a:gd name="connsiteY0" fmla="*/ 0 h 2294745"/>
                <a:gd name="connsiteX1" fmla="*/ 2200648 w 2249810"/>
                <a:gd name="connsiteY1" fmla="*/ 0 h 2294745"/>
                <a:gd name="connsiteX2" fmla="*/ 2210105 w 2249810"/>
                <a:gd name="connsiteY2" fmla="*/ 23601 h 2294745"/>
                <a:gd name="connsiteX3" fmla="*/ 2249810 w 2249810"/>
                <a:gd name="connsiteY3" fmla="*/ 326934 h 2294745"/>
                <a:gd name="connsiteX4" fmla="*/ 2249810 w 2249810"/>
                <a:gd name="connsiteY4" fmla="*/ 422824 h 2294745"/>
                <a:gd name="connsiteX5" fmla="*/ 2249810 w 2249810"/>
                <a:gd name="connsiteY5" fmla="*/ 696534 h 2294745"/>
                <a:gd name="connsiteX6" fmla="*/ 2249810 w 2249810"/>
                <a:gd name="connsiteY6" fmla="*/ 848826 h 2294745"/>
                <a:gd name="connsiteX7" fmla="*/ 2249810 w 2249810"/>
                <a:gd name="connsiteY7" fmla="*/ 1058531 h 2294745"/>
                <a:gd name="connsiteX8" fmla="*/ 2249810 w 2249810"/>
                <a:gd name="connsiteY8" fmla="*/ 1218426 h 2294745"/>
                <a:gd name="connsiteX9" fmla="*/ 1955981 w 2249810"/>
                <a:gd name="connsiteY9" fmla="*/ 1845313 h 2294745"/>
                <a:gd name="connsiteX10" fmla="*/ 1225437 w 2249810"/>
                <a:gd name="connsiteY10" fmla="*/ 2208220 h 2294745"/>
                <a:gd name="connsiteX11" fmla="*/ 1123061 w 2249810"/>
                <a:gd name="connsiteY11" fmla="*/ 2294745 h 2294745"/>
                <a:gd name="connsiteX12" fmla="*/ 1024372 w 2249810"/>
                <a:gd name="connsiteY12" fmla="*/ 2208220 h 2294745"/>
                <a:gd name="connsiteX13" fmla="*/ 293828 w 2249810"/>
                <a:gd name="connsiteY13" fmla="*/ 1845313 h 2294745"/>
                <a:gd name="connsiteX14" fmla="*/ 0 w 2249810"/>
                <a:gd name="connsiteY14" fmla="*/ 1218426 h 2294745"/>
                <a:gd name="connsiteX15" fmla="*/ 0 w 2249810"/>
                <a:gd name="connsiteY15" fmla="*/ 1058531 h 2294745"/>
                <a:gd name="connsiteX16" fmla="*/ 0 w 2249810"/>
                <a:gd name="connsiteY16" fmla="*/ 848826 h 2294745"/>
                <a:gd name="connsiteX17" fmla="*/ 0 w 2249810"/>
                <a:gd name="connsiteY17" fmla="*/ 696534 h 2294745"/>
                <a:gd name="connsiteX18" fmla="*/ 0 w 2249810"/>
                <a:gd name="connsiteY18" fmla="*/ 422824 h 2294745"/>
                <a:gd name="connsiteX19" fmla="*/ 0 w 2249810"/>
                <a:gd name="connsiteY19" fmla="*/ 326934 h 2294745"/>
                <a:gd name="connsiteX20" fmla="*/ 39705 w 2249810"/>
                <a:gd name="connsiteY20" fmla="*/ 23601 h 22947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2249810" h="2294745">
                  <a:moveTo>
                    <a:pt x="49162" y="0"/>
                  </a:moveTo>
                  <a:lnTo>
                    <a:pt x="2200648" y="0"/>
                  </a:lnTo>
                  <a:lnTo>
                    <a:pt x="2210105" y="23601"/>
                  </a:lnTo>
                  <a:cubicBezTo>
                    <a:pt x="2236898" y="106934"/>
                    <a:pt x="2249810" y="205568"/>
                    <a:pt x="2249810" y="326934"/>
                  </a:cubicBezTo>
                  <a:lnTo>
                    <a:pt x="2249810" y="422824"/>
                  </a:lnTo>
                  <a:lnTo>
                    <a:pt x="2249810" y="696534"/>
                  </a:lnTo>
                  <a:lnTo>
                    <a:pt x="2249810" y="848826"/>
                  </a:lnTo>
                  <a:lnTo>
                    <a:pt x="2249810" y="1058531"/>
                  </a:lnTo>
                  <a:lnTo>
                    <a:pt x="2249810" y="1218426"/>
                  </a:lnTo>
                  <a:cubicBezTo>
                    <a:pt x="2249810" y="1542068"/>
                    <a:pt x="2157989" y="1704061"/>
                    <a:pt x="1955981" y="1845313"/>
                  </a:cubicBezTo>
                  <a:cubicBezTo>
                    <a:pt x="1745898" y="1967026"/>
                    <a:pt x="1470144" y="2019115"/>
                    <a:pt x="1225437" y="2208220"/>
                  </a:cubicBezTo>
                  <a:lnTo>
                    <a:pt x="1123061" y="2294745"/>
                  </a:lnTo>
                  <a:lnTo>
                    <a:pt x="1024372" y="2208220"/>
                  </a:lnTo>
                  <a:cubicBezTo>
                    <a:pt x="779664" y="2019115"/>
                    <a:pt x="503910" y="1967026"/>
                    <a:pt x="293828" y="1845313"/>
                  </a:cubicBezTo>
                  <a:cubicBezTo>
                    <a:pt x="91820" y="1704061"/>
                    <a:pt x="0" y="1542068"/>
                    <a:pt x="0" y="1218426"/>
                  </a:cubicBezTo>
                  <a:lnTo>
                    <a:pt x="0" y="1058531"/>
                  </a:lnTo>
                  <a:lnTo>
                    <a:pt x="0" y="848826"/>
                  </a:lnTo>
                  <a:lnTo>
                    <a:pt x="0" y="696534"/>
                  </a:lnTo>
                  <a:lnTo>
                    <a:pt x="0" y="422824"/>
                  </a:lnTo>
                  <a:lnTo>
                    <a:pt x="0" y="326934"/>
                  </a:lnTo>
                  <a:cubicBezTo>
                    <a:pt x="0" y="205568"/>
                    <a:pt x="12912" y="106934"/>
                    <a:pt x="39705" y="23601"/>
                  </a:cubicBezTo>
                  <a:close/>
                </a:path>
              </a:pathLst>
            </a:custGeom>
            <a:solidFill>
              <a:schemeClr val="bg2">
                <a:lumMod val="75000"/>
                <a:alpha val="15000"/>
              </a:schemeClr>
            </a:soli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74F9817E-A26F-4D7B-82A1-FA647EE4C86F}"/>
                </a:ext>
              </a:extLst>
            </p:cNvPr>
            <p:cNvSpPr/>
            <p:nvPr/>
          </p:nvSpPr>
          <p:spPr>
            <a:xfrm>
              <a:off x="10597154" y="1907348"/>
              <a:ext cx="1594846" cy="3044131"/>
            </a:xfrm>
            <a:custGeom>
              <a:avLst/>
              <a:gdLst>
                <a:gd name="connsiteX0" fmla="*/ 1126749 w 1594846"/>
                <a:gd name="connsiteY0" fmla="*/ 0 h 3044131"/>
                <a:gd name="connsiteX1" fmla="*/ 1225438 w 1594846"/>
                <a:gd name="connsiteY1" fmla="*/ 86525 h 3044131"/>
                <a:gd name="connsiteX2" fmla="*/ 1413279 w 1594846"/>
                <a:gd name="connsiteY2" fmla="*/ 205892 h 3044131"/>
                <a:gd name="connsiteX3" fmla="*/ 1594846 w 1594846"/>
                <a:gd name="connsiteY3" fmla="*/ 289191 h 3044131"/>
                <a:gd name="connsiteX4" fmla="*/ 1594846 w 1594846"/>
                <a:gd name="connsiteY4" fmla="*/ 2754939 h 3044131"/>
                <a:gd name="connsiteX5" fmla="*/ 1413277 w 1594846"/>
                <a:gd name="connsiteY5" fmla="*/ 2838239 h 3044131"/>
                <a:gd name="connsiteX6" fmla="*/ 1225436 w 1594846"/>
                <a:gd name="connsiteY6" fmla="*/ 2957606 h 3044131"/>
                <a:gd name="connsiteX7" fmla="*/ 1123061 w 1594846"/>
                <a:gd name="connsiteY7" fmla="*/ 3044131 h 3044131"/>
                <a:gd name="connsiteX8" fmla="*/ 1024372 w 1594846"/>
                <a:gd name="connsiteY8" fmla="*/ 2957606 h 3044131"/>
                <a:gd name="connsiteX9" fmla="*/ 293828 w 1594846"/>
                <a:gd name="connsiteY9" fmla="*/ 2594699 h 3044131"/>
                <a:gd name="connsiteX10" fmla="*/ 0 w 1594846"/>
                <a:gd name="connsiteY10" fmla="*/ 1967812 h 3044131"/>
                <a:gd name="connsiteX11" fmla="*/ 0 w 1594846"/>
                <a:gd name="connsiteY11" fmla="*/ 1807917 h 3044131"/>
                <a:gd name="connsiteX12" fmla="*/ 0 w 1594846"/>
                <a:gd name="connsiteY12" fmla="*/ 1598212 h 3044131"/>
                <a:gd name="connsiteX13" fmla="*/ 0 w 1594846"/>
                <a:gd name="connsiteY13" fmla="*/ 1445920 h 3044131"/>
                <a:gd name="connsiteX14" fmla="*/ 0 w 1594846"/>
                <a:gd name="connsiteY14" fmla="*/ 1172210 h 3044131"/>
                <a:gd name="connsiteX15" fmla="*/ 0 w 1594846"/>
                <a:gd name="connsiteY15" fmla="*/ 1076320 h 3044131"/>
                <a:gd name="connsiteX16" fmla="*/ 293829 w 1594846"/>
                <a:gd name="connsiteY16" fmla="*/ 449433 h 3044131"/>
                <a:gd name="connsiteX17" fmla="*/ 1024374 w 1594846"/>
                <a:gd name="connsiteY17" fmla="*/ 86525 h 30441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594846" h="3044131">
                  <a:moveTo>
                    <a:pt x="1126749" y="0"/>
                  </a:moveTo>
                  <a:lnTo>
                    <a:pt x="1225438" y="86525"/>
                  </a:lnTo>
                  <a:cubicBezTo>
                    <a:pt x="1286615" y="133801"/>
                    <a:pt x="1349732" y="172514"/>
                    <a:pt x="1413279" y="205892"/>
                  </a:cubicBezTo>
                  <a:lnTo>
                    <a:pt x="1594846" y="289191"/>
                  </a:lnTo>
                  <a:lnTo>
                    <a:pt x="1594846" y="2754939"/>
                  </a:lnTo>
                  <a:lnTo>
                    <a:pt x="1413277" y="2838239"/>
                  </a:lnTo>
                  <a:cubicBezTo>
                    <a:pt x="1349730" y="2871617"/>
                    <a:pt x="1286613" y="2910330"/>
                    <a:pt x="1225436" y="2957606"/>
                  </a:cubicBezTo>
                  <a:lnTo>
                    <a:pt x="1123061" y="3044131"/>
                  </a:lnTo>
                  <a:lnTo>
                    <a:pt x="1024372" y="2957606"/>
                  </a:lnTo>
                  <a:cubicBezTo>
                    <a:pt x="779664" y="2768501"/>
                    <a:pt x="503910" y="2716412"/>
                    <a:pt x="293828" y="2594699"/>
                  </a:cubicBezTo>
                  <a:cubicBezTo>
                    <a:pt x="91820" y="2453447"/>
                    <a:pt x="0" y="2291454"/>
                    <a:pt x="0" y="1967812"/>
                  </a:cubicBezTo>
                  <a:lnTo>
                    <a:pt x="0" y="1807917"/>
                  </a:lnTo>
                  <a:lnTo>
                    <a:pt x="0" y="1598212"/>
                  </a:lnTo>
                  <a:lnTo>
                    <a:pt x="0" y="1445920"/>
                  </a:lnTo>
                  <a:lnTo>
                    <a:pt x="0" y="1172210"/>
                  </a:lnTo>
                  <a:lnTo>
                    <a:pt x="0" y="1076320"/>
                  </a:lnTo>
                  <a:cubicBezTo>
                    <a:pt x="0" y="752678"/>
                    <a:pt x="91821" y="590684"/>
                    <a:pt x="293829" y="449433"/>
                  </a:cubicBezTo>
                  <a:cubicBezTo>
                    <a:pt x="503912" y="327719"/>
                    <a:pt x="779665" y="275630"/>
                    <a:pt x="1024374" y="86525"/>
                  </a:cubicBezTo>
                  <a:close/>
                </a:path>
              </a:pathLst>
            </a:custGeom>
            <a:solidFill>
              <a:schemeClr val="bg2">
                <a:lumMod val="75000"/>
                <a:alpha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0E734839-B51C-4112-A4D8-DDFCB7F84A6F}"/>
                </a:ext>
              </a:extLst>
            </p:cNvPr>
            <p:cNvSpPr/>
            <p:nvPr/>
          </p:nvSpPr>
          <p:spPr>
            <a:xfrm>
              <a:off x="9265700" y="7622"/>
              <a:ext cx="2372219" cy="2371961"/>
            </a:xfrm>
            <a:custGeom>
              <a:avLst/>
              <a:gdLst>
                <a:gd name="connsiteX0" fmla="*/ 2144960 w 4282900"/>
                <a:gd name="connsiteY0" fmla="*/ 0 h 5795027"/>
                <a:gd name="connsiteX1" fmla="*/ 2332832 w 4282900"/>
                <a:gd name="connsiteY1" fmla="*/ 164715 h 5795027"/>
                <a:gd name="connsiteX2" fmla="*/ 3723546 w 4282900"/>
                <a:gd name="connsiteY2" fmla="*/ 855573 h 5795027"/>
                <a:gd name="connsiteX3" fmla="*/ 4282900 w 4282900"/>
                <a:gd name="connsiteY3" fmla="*/ 2048959 h 5795027"/>
                <a:gd name="connsiteX4" fmla="*/ 4282900 w 4282900"/>
                <a:gd name="connsiteY4" fmla="*/ 2231503 h 5795027"/>
                <a:gd name="connsiteX5" fmla="*/ 4282900 w 4282900"/>
                <a:gd name="connsiteY5" fmla="*/ 2752557 h 5795027"/>
                <a:gd name="connsiteX6" fmla="*/ 4282900 w 4282900"/>
                <a:gd name="connsiteY6" fmla="*/ 3042471 h 5795027"/>
                <a:gd name="connsiteX7" fmla="*/ 4282900 w 4282900"/>
                <a:gd name="connsiteY7" fmla="*/ 3441681 h 5795027"/>
                <a:gd name="connsiteX8" fmla="*/ 4282900 w 4282900"/>
                <a:gd name="connsiteY8" fmla="*/ 3746068 h 5795027"/>
                <a:gd name="connsiteX9" fmla="*/ 3723546 w 4282900"/>
                <a:gd name="connsiteY9" fmla="*/ 4939455 h 5795027"/>
                <a:gd name="connsiteX10" fmla="*/ 2332829 w 4282900"/>
                <a:gd name="connsiteY10" fmla="*/ 5630311 h 5795027"/>
                <a:gd name="connsiteX11" fmla="*/ 2137940 w 4282900"/>
                <a:gd name="connsiteY11" fmla="*/ 5795027 h 5795027"/>
                <a:gd name="connsiteX12" fmla="*/ 1950069 w 4282900"/>
                <a:gd name="connsiteY12" fmla="*/ 5630311 h 5795027"/>
                <a:gd name="connsiteX13" fmla="*/ 559353 w 4282900"/>
                <a:gd name="connsiteY13" fmla="*/ 4939455 h 5795027"/>
                <a:gd name="connsiteX14" fmla="*/ 0 w 4282900"/>
                <a:gd name="connsiteY14" fmla="*/ 3746068 h 5795027"/>
                <a:gd name="connsiteX15" fmla="*/ 0 w 4282900"/>
                <a:gd name="connsiteY15" fmla="*/ 3441681 h 5795027"/>
                <a:gd name="connsiteX16" fmla="*/ 0 w 4282900"/>
                <a:gd name="connsiteY16" fmla="*/ 3042471 h 5795027"/>
                <a:gd name="connsiteX17" fmla="*/ 0 w 4282900"/>
                <a:gd name="connsiteY17" fmla="*/ 2752557 h 5795027"/>
                <a:gd name="connsiteX18" fmla="*/ 0 w 4282900"/>
                <a:gd name="connsiteY18" fmla="*/ 2231503 h 5795027"/>
                <a:gd name="connsiteX19" fmla="*/ 0 w 4282900"/>
                <a:gd name="connsiteY19" fmla="*/ 2048959 h 5795027"/>
                <a:gd name="connsiteX20" fmla="*/ 559354 w 4282900"/>
                <a:gd name="connsiteY20" fmla="*/ 855573 h 5795027"/>
                <a:gd name="connsiteX21" fmla="*/ 1950071 w 4282900"/>
                <a:gd name="connsiteY21" fmla="*/ 164715 h 5795027"/>
                <a:gd name="connsiteX0" fmla="*/ 4282900 w 4447989"/>
                <a:gd name="connsiteY0" fmla="*/ 2048959 h 5795027"/>
                <a:gd name="connsiteX1" fmla="*/ 4282900 w 4447989"/>
                <a:gd name="connsiteY1" fmla="*/ 2231503 h 5795027"/>
                <a:gd name="connsiteX2" fmla="*/ 4282900 w 4447989"/>
                <a:gd name="connsiteY2" fmla="*/ 2752557 h 5795027"/>
                <a:gd name="connsiteX3" fmla="*/ 4282900 w 4447989"/>
                <a:gd name="connsiteY3" fmla="*/ 3042471 h 5795027"/>
                <a:gd name="connsiteX4" fmla="*/ 4282900 w 4447989"/>
                <a:gd name="connsiteY4" fmla="*/ 3441681 h 5795027"/>
                <a:gd name="connsiteX5" fmla="*/ 4282900 w 4447989"/>
                <a:gd name="connsiteY5" fmla="*/ 3746068 h 5795027"/>
                <a:gd name="connsiteX6" fmla="*/ 3723546 w 4447989"/>
                <a:gd name="connsiteY6" fmla="*/ 4939455 h 5795027"/>
                <a:gd name="connsiteX7" fmla="*/ 2332829 w 4447989"/>
                <a:gd name="connsiteY7" fmla="*/ 5630311 h 5795027"/>
                <a:gd name="connsiteX8" fmla="*/ 2137940 w 4447989"/>
                <a:gd name="connsiteY8" fmla="*/ 5795027 h 5795027"/>
                <a:gd name="connsiteX9" fmla="*/ 1950069 w 4447989"/>
                <a:gd name="connsiteY9" fmla="*/ 5630311 h 5795027"/>
                <a:gd name="connsiteX10" fmla="*/ 559353 w 4447989"/>
                <a:gd name="connsiteY10" fmla="*/ 4939455 h 5795027"/>
                <a:gd name="connsiteX11" fmla="*/ 0 w 4447989"/>
                <a:gd name="connsiteY11" fmla="*/ 3746068 h 5795027"/>
                <a:gd name="connsiteX12" fmla="*/ 0 w 4447989"/>
                <a:gd name="connsiteY12" fmla="*/ 3441681 h 5795027"/>
                <a:gd name="connsiteX13" fmla="*/ 0 w 4447989"/>
                <a:gd name="connsiteY13" fmla="*/ 3042471 h 5795027"/>
                <a:gd name="connsiteX14" fmla="*/ 0 w 4447989"/>
                <a:gd name="connsiteY14" fmla="*/ 2752557 h 5795027"/>
                <a:gd name="connsiteX15" fmla="*/ 0 w 4447989"/>
                <a:gd name="connsiteY15" fmla="*/ 2231503 h 5795027"/>
                <a:gd name="connsiteX16" fmla="*/ 0 w 4447989"/>
                <a:gd name="connsiteY16" fmla="*/ 2048959 h 5795027"/>
                <a:gd name="connsiteX17" fmla="*/ 559354 w 4447989"/>
                <a:gd name="connsiteY17" fmla="*/ 855573 h 5795027"/>
                <a:gd name="connsiteX18" fmla="*/ 1950071 w 4447989"/>
                <a:gd name="connsiteY18" fmla="*/ 164715 h 5795027"/>
                <a:gd name="connsiteX19" fmla="*/ 2144960 w 4447989"/>
                <a:gd name="connsiteY19" fmla="*/ 0 h 5795027"/>
                <a:gd name="connsiteX20" fmla="*/ 2332832 w 4447989"/>
                <a:gd name="connsiteY20" fmla="*/ 164715 h 5795027"/>
                <a:gd name="connsiteX21" fmla="*/ 3723546 w 4447989"/>
                <a:gd name="connsiteY21" fmla="*/ 855573 h 5795027"/>
                <a:gd name="connsiteX22" fmla="*/ 4447989 w 4447989"/>
                <a:gd name="connsiteY22" fmla="*/ 2214048 h 5795027"/>
                <a:gd name="connsiteX0" fmla="*/ 4282900 w 4282900"/>
                <a:gd name="connsiteY0" fmla="*/ 2048959 h 5795027"/>
                <a:gd name="connsiteX1" fmla="*/ 4282900 w 4282900"/>
                <a:gd name="connsiteY1" fmla="*/ 2231503 h 5795027"/>
                <a:gd name="connsiteX2" fmla="*/ 4282900 w 4282900"/>
                <a:gd name="connsiteY2" fmla="*/ 2752557 h 5795027"/>
                <a:gd name="connsiteX3" fmla="*/ 4282900 w 4282900"/>
                <a:gd name="connsiteY3" fmla="*/ 3042471 h 5795027"/>
                <a:gd name="connsiteX4" fmla="*/ 4282900 w 4282900"/>
                <a:gd name="connsiteY4" fmla="*/ 3441681 h 5795027"/>
                <a:gd name="connsiteX5" fmla="*/ 4282900 w 4282900"/>
                <a:gd name="connsiteY5" fmla="*/ 3746068 h 5795027"/>
                <a:gd name="connsiteX6" fmla="*/ 3723546 w 4282900"/>
                <a:gd name="connsiteY6" fmla="*/ 4939455 h 5795027"/>
                <a:gd name="connsiteX7" fmla="*/ 2332829 w 4282900"/>
                <a:gd name="connsiteY7" fmla="*/ 5630311 h 5795027"/>
                <a:gd name="connsiteX8" fmla="*/ 2137940 w 4282900"/>
                <a:gd name="connsiteY8" fmla="*/ 5795027 h 5795027"/>
                <a:gd name="connsiteX9" fmla="*/ 1950069 w 4282900"/>
                <a:gd name="connsiteY9" fmla="*/ 5630311 h 5795027"/>
                <a:gd name="connsiteX10" fmla="*/ 559353 w 4282900"/>
                <a:gd name="connsiteY10" fmla="*/ 4939455 h 5795027"/>
                <a:gd name="connsiteX11" fmla="*/ 0 w 4282900"/>
                <a:gd name="connsiteY11" fmla="*/ 3746068 h 5795027"/>
                <a:gd name="connsiteX12" fmla="*/ 0 w 4282900"/>
                <a:gd name="connsiteY12" fmla="*/ 3441681 h 5795027"/>
                <a:gd name="connsiteX13" fmla="*/ 0 w 4282900"/>
                <a:gd name="connsiteY13" fmla="*/ 3042471 h 5795027"/>
                <a:gd name="connsiteX14" fmla="*/ 0 w 4282900"/>
                <a:gd name="connsiteY14" fmla="*/ 2752557 h 5795027"/>
                <a:gd name="connsiteX15" fmla="*/ 0 w 4282900"/>
                <a:gd name="connsiteY15" fmla="*/ 2231503 h 5795027"/>
                <a:gd name="connsiteX16" fmla="*/ 0 w 4282900"/>
                <a:gd name="connsiteY16" fmla="*/ 2048959 h 5795027"/>
                <a:gd name="connsiteX17" fmla="*/ 559354 w 4282900"/>
                <a:gd name="connsiteY17" fmla="*/ 855573 h 5795027"/>
                <a:gd name="connsiteX18" fmla="*/ 1950071 w 4282900"/>
                <a:gd name="connsiteY18" fmla="*/ 164715 h 5795027"/>
                <a:gd name="connsiteX19" fmla="*/ 2144960 w 4282900"/>
                <a:gd name="connsiteY19" fmla="*/ 0 h 5795027"/>
                <a:gd name="connsiteX20" fmla="*/ 2332832 w 4282900"/>
                <a:gd name="connsiteY20" fmla="*/ 164715 h 5795027"/>
                <a:gd name="connsiteX21" fmla="*/ 3723546 w 4282900"/>
                <a:gd name="connsiteY21" fmla="*/ 855573 h 5795027"/>
                <a:gd name="connsiteX0" fmla="*/ 4248071 w 4282900"/>
                <a:gd name="connsiteY0" fmla="*/ 1519558 h 5795027"/>
                <a:gd name="connsiteX1" fmla="*/ 4282900 w 4282900"/>
                <a:gd name="connsiteY1" fmla="*/ 2231503 h 5795027"/>
                <a:gd name="connsiteX2" fmla="*/ 4282900 w 4282900"/>
                <a:gd name="connsiteY2" fmla="*/ 2752557 h 5795027"/>
                <a:gd name="connsiteX3" fmla="*/ 4282900 w 4282900"/>
                <a:gd name="connsiteY3" fmla="*/ 3042471 h 5795027"/>
                <a:gd name="connsiteX4" fmla="*/ 4282900 w 4282900"/>
                <a:gd name="connsiteY4" fmla="*/ 3441681 h 5795027"/>
                <a:gd name="connsiteX5" fmla="*/ 4282900 w 4282900"/>
                <a:gd name="connsiteY5" fmla="*/ 3746068 h 5795027"/>
                <a:gd name="connsiteX6" fmla="*/ 3723546 w 4282900"/>
                <a:gd name="connsiteY6" fmla="*/ 4939455 h 5795027"/>
                <a:gd name="connsiteX7" fmla="*/ 2332829 w 4282900"/>
                <a:gd name="connsiteY7" fmla="*/ 5630311 h 5795027"/>
                <a:gd name="connsiteX8" fmla="*/ 2137940 w 4282900"/>
                <a:gd name="connsiteY8" fmla="*/ 5795027 h 5795027"/>
                <a:gd name="connsiteX9" fmla="*/ 1950069 w 4282900"/>
                <a:gd name="connsiteY9" fmla="*/ 5630311 h 5795027"/>
                <a:gd name="connsiteX10" fmla="*/ 559353 w 4282900"/>
                <a:gd name="connsiteY10" fmla="*/ 4939455 h 5795027"/>
                <a:gd name="connsiteX11" fmla="*/ 0 w 4282900"/>
                <a:gd name="connsiteY11" fmla="*/ 3746068 h 5795027"/>
                <a:gd name="connsiteX12" fmla="*/ 0 w 4282900"/>
                <a:gd name="connsiteY12" fmla="*/ 3441681 h 5795027"/>
                <a:gd name="connsiteX13" fmla="*/ 0 w 4282900"/>
                <a:gd name="connsiteY13" fmla="*/ 3042471 h 5795027"/>
                <a:gd name="connsiteX14" fmla="*/ 0 w 4282900"/>
                <a:gd name="connsiteY14" fmla="*/ 2752557 h 5795027"/>
                <a:gd name="connsiteX15" fmla="*/ 0 w 4282900"/>
                <a:gd name="connsiteY15" fmla="*/ 2231503 h 5795027"/>
                <a:gd name="connsiteX16" fmla="*/ 0 w 4282900"/>
                <a:gd name="connsiteY16" fmla="*/ 2048959 h 5795027"/>
                <a:gd name="connsiteX17" fmla="*/ 559354 w 4282900"/>
                <a:gd name="connsiteY17" fmla="*/ 855573 h 5795027"/>
                <a:gd name="connsiteX18" fmla="*/ 1950071 w 4282900"/>
                <a:gd name="connsiteY18" fmla="*/ 164715 h 5795027"/>
                <a:gd name="connsiteX19" fmla="*/ 2144960 w 4282900"/>
                <a:gd name="connsiteY19" fmla="*/ 0 h 5795027"/>
                <a:gd name="connsiteX20" fmla="*/ 2332832 w 4282900"/>
                <a:gd name="connsiteY20" fmla="*/ 164715 h 5795027"/>
                <a:gd name="connsiteX21" fmla="*/ 3723546 w 4282900"/>
                <a:gd name="connsiteY21" fmla="*/ 855573 h 5795027"/>
                <a:gd name="connsiteX0" fmla="*/ 4248071 w 4292243"/>
                <a:gd name="connsiteY0" fmla="*/ 1519558 h 5795027"/>
                <a:gd name="connsiteX1" fmla="*/ 4282900 w 4292243"/>
                <a:gd name="connsiteY1" fmla="*/ 2231503 h 5795027"/>
                <a:gd name="connsiteX2" fmla="*/ 4282900 w 4292243"/>
                <a:gd name="connsiteY2" fmla="*/ 2752557 h 5795027"/>
                <a:gd name="connsiteX3" fmla="*/ 4282900 w 4292243"/>
                <a:gd name="connsiteY3" fmla="*/ 3042471 h 5795027"/>
                <a:gd name="connsiteX4" fmla="*/ 4282900 w 4292243"/>
                <a:gd name="connsiteY4" fmla="*/ 3441681 h 5795027"/>
                <a:gd name="connsiteX5" fmla="*/ 4282900 w 4292243"/>
                <a:gd name="connsiteY5" fmla="*/ 3746068 h 5795027"/>
                <a:gd name="connsiteX6" fmla="*/ 3723546 w 4292243"/>
                <a:gd name="connsiteY6" fmla="*/ 4939455 h 5795027"/>
                <a:gd name="connsiteX7" fmla="*/ 2332829 w 4292243"/>
                <a:gd name="connsiteY7" fmla="*/ 5630311 h 5795027"/>
                <a:gd name="connsiteX8" fmla="*/ 2137940 w 4292243"/>
                <a:gd name="connsiteY8" fmla="*/ 5795027 h 5795027"/>
                <a:gd name="connsiteX9" fmla="*/ 1950069 w 4292243"/>
                <a:gd name="connsiteY9" fmla="*/ 5630311 h 5795027"/>
                <a:gd name="connsiteX10" fmla="*/ 559353 w 4292243"/>
                <a:gd name="connsiteY10" fmla="*/ 4939455 h 5795027"/>
                <a:gd name="connsiteX11" fmla="*/ 0 w 4292243"/>
                <a:gd name="connsiteY11" fmla="*/ 3746068 h 5795027"/>
                <a:gd name="connsiteX12" fmla="*/ 0 w 4292243"/>
                <a:gd name="connsiteY12" fmla="*/ 3441681 h 5795027"/>
                <a:gd name="connsiteX13" fmla="*/ 0 w 4292243"/>
                <a:gd name="connsiteY13" fmla="*/ 3042471 h 5795027"/>
                <a:gd name="connsiteX14" fmla="*/ 0 w 4292243"/>
                <a:gd name="connsiteY14" fmla="*/ 2752557 h 5795027"/>
                <a:gd name="connsiteX15" fmla="*/ 0 w 4292243"/>
                <a:gd name="connsiteY15" fmla="*/ 2231503 h 5795027"/>
                <a:gd name="connsiteX16" fmla="*/ 0 w 4292243"/>
                <a:gd name="connsiteY16" fmla="*/ 2048959 h 5795027"/>
                <a:gd name="connsiteX17" fmla="*/ 559354 w 4292243"/>
                <a:gd name="connsiteY17" fmla="*/ 855573 h 5795027"/>
                <a:gd name="connsiteX18" fmla="*/ 1950071 w 4292243"/>
                <a:gd name="connsiteY18" fmla="*/ 164715 h 5795027"/>
                <a:gd name="connsiteX19" fmla="*/ 2144960 w 4292243"/>
                <a:gd name="connsiteY19" fmla="*/ 0 h 5795027"/>
                <a:gd name="connsiteX20" fmla="*/ 2332832 w 4292243"/>
                <a:gd name="connsiteY20" fmla="*/ 164715 h 5795027"/>
                <a:gd name="connsiteX21" fmla="*/ 3723546 w 4292243"/>
                <a:gd name="connsiteY21" fmla="*/ 855573 h 5795027"/>
                <a:gd name="connsiteX0" fmla="*/ 4213242 w 4282900"/>
                <a:gd name="connsiteY0" fmla="*/ 1512593 h 5795027"/>
                <a:gd name="connsiteX1" fmla="*/ 4282900 w 4282900"/>
                <a:gd name="connsiteY1" fmla="*/ 2231503 h 5795027"/>
                <a:gd name="connsiteX2" fmla="*/ 4282900 w 4282900"/>
                <a:gd name="connsiteY2" fmla="*/ 2752557 h 5795027"/>
                <a:gd name="connsiteX3" fmla="*/ 4282900 w 4282900"/>
                <a:gd name="connsiteY3" fmla="*/ 3042471 h 5795027"/>
                <a:gd name="connsiteX4" fmla="*/ 4282900 w 4282900"/>
                <a:gd name="connsiteY4" fmla="*/ 3441681 h 5795027"/>
                <a:gd name="connsiteX5" fmla="*/ 4282900 w 4282900"/>
                <a:gd name="connsiteY5" fmla="*/ 3746068 h 5795027"/>
                <a:gd name="connsiteX6" fmla="*/ 3723546 w 4282900"/>
                <a:gd name="connsiteY6" fmla="*/ 4939455 h 5795027"/>
                <a:gd name="connsiteX7" fmla="*/ 2332829 w 4282900"/>
                <a:gd name="connsiteY7" fmla="*/ 5630311 h 5795027"/>
                <a:gd name="connsiteX8" fmla="*/ 2137940 w 4282900"/>
                <a:gd name="connsiteY8" fmla="*/ 5795027 h 5795027"/>
                <a:gd name="connsiteX9" fmla="*/ 1950069 w 4282900"/>
                <a:gd name="connsiteY9" fmla="*/ 5630311 h 5795027"/>
                <a:gd name="connsiteX10" fmla="*/ 559353 w 4282900"/>
                <a:gd name="connsiteY10" fmla="*/ 4939455 h 5795027"/>
                <a:gd name="connsiteX11" fmla="*/ 0 w 4282900"/>
                <a:gd name="connsiteY11" fmla="*/ 3746068 h 5795027"/>
                <a:gd name="connsiteX12" fmla="*/ 0 w 4282900"/>
                <a:gd name="connsiteY12" fmla="*/ 3441681 h 5795027"/>
                <a:gd name="connsiteX13" fmla="*/ 0 w 4282900"/>
                <a:gd name="connsiteY13" fmla="*/ 3042471 h 5795027"/>
                <a:gd name="connsiteX14" fmla="*/ 0 w 4282900"/>
                <a:gd name="connsiteY14" fmla="*/ 2752557 h 5795027"/>
                <a:gd name="connsiteX15" fmla="*/ 0 w 4282900"/>
                <a:gd name="connsiteY15" fmla="*/ 2231503 h 5795027"/>
                <a:gd name="connsiteX16" fmla="*/ 0 w 4282900"/>
                <a:gd name="connsiteY16" fmla="*/ 2048959 h 5795027"/>
                <a:gd name="connsiteX17" fmla="*/ 559354 w 4282900"/>
                <a:gd name="connsiteY17" fmla="*/ 855573 h 5795027"/>
                <a:gd name="connsiteX18" fmla="*/ 1950071 w 4282900"/>
                <a:gd name="connsiteY18" fmla="*/ 164715 h 5795027"/>
                <a:gd name="connsiteX19" fmla="*/ 2144960 w 4282900"/>
                <a:gd name="connsiteY19" fmla="*/ 0 h 5795027"/>
                <a:gd name="connsiteX20" fmla="*/ 2332832 w 4282900"/>
                <a:gd name="connsiteY20" fmla="*/ 164715 h 5795027"/>
                <a:gd name="connsiteX21" fmla="*/ 3723546 w 4282900"/>
                <a:gd name="connsiteY21" fmla="*/ 855573 h 5795027"/>
                <a:gd name="connsiteX0" fmla="*/ 4213242 w 4282900"/>
                <a:gd name="connsiteY0" fmla="*/ 1512593 h 5795027"/>
                <a:gd name="connsiteX1" fmla="*/ 4282900 w 4282900"/>
                <a:gd name="connsiteY1" fmla="*/ 2231503 h 5795027"/>
                <a:gd name="connsiteX2" fmla="*/ 4282900 w 4282900"/>
                <a:gd name="connsiteY2" fmla="*/ 2752557 h 5795027"/>
                <a:gd name="connsiteX3" fmla="*/ 4282900 w 4282900"/>
                <a:gd name="connsiteY3" fmla="*/ 3042471 h 5795027"/>
                <a:gd name="connsiteX4" fmla="*/ 4282900 w 4282900"/>
                <a:gd name="connsiteY4" fmla="*/ 3441681 h 5795027"/>
                <a:gd name="connsiteX5" fmla="*/ 4282900 w 4282900"/>
                <a:gd name="connsiteY5" fmla="*/ 3746068 h 5795027"/>
                <a:gd name="connsiteX6" fmla="*/ 3723546 w 4282900"/>
                <a:gd name="connsiteY6" fmla="*/ 4939455 h 5795027"/>
                <a:gd name="connsiteX7" fmla="*/ 2332829 w 4282900"/>
                <a:gd name="connsiteY7" fmla="*/ 5630311 h 5795027"/>
                <a:gd name="connsiteX8" fmla="*/ 2137940 w 4282900"/>
                <a:gd name="connsiteY8" fmla="*/ 5795027 h 5795027"/>
                <a:gd name="connsiteX9" fmla="*/ 1950069 w 4282900"/>
                <a:gd name="connsiteY9" fmla="*/ 5630311 h 5795027"/>
                <a:gd name="connsiteX10" fmla="*/ 559353 w 4282900"/>
                <a:gd name="connsiteY10" fmla="*/ 4939455 h 5795027"/>
                <a:gd name="connsiteX11" fmla="*/ 0 w 4282900"/>
                <a:gd name="connsiteY11" fmla="*/ 3746068 h 5795027"/>
                <a:gd name="connsiteX12" fmla="*/ 0 w 4282900"/>
                <a:gd name="connsiteY12" fmla="*/ 3441681 h 5795027"/>
                <a:gd name="connsiteX13" fmla="*/ 0 w 4282900"/>
                <a:gd name="connsiteY13" fmla="*/ 3042471 h 5795027"/>
                <a:gd name="connsiteX14" fmla="*/ 0 w 4282900"/>
                <a:gd name="connsiteY14" fmla="*/ 2752557 h 5795027"/>
                <a:gd name="connsiteX15" fmla="*/ 0 w 4282900"/>
                <a:gd name="connsiteY15" fmla="*/ 2231503 h 5795027"/>
                <a:gd name="connsiteX16" fmla="*/ 0 w 4282900"/>
                <a:gd name="connsiteY16" fmla="*/ 2048959 h 5795027"/>
                <a:gd name="connsiteX17" fmla="*/ 559354 w 4282900"/>
                <a:gd name="connsiteY17" fmla="*/ 855573 h 5795027"/>
                <a:gd name="connsiteX18" fmla="*/ 1950071 w 4282900"/>
                <a:gd name="connsiteY18" fmla="*/ 164715 h 5795027"/>
                <a:gd name="connsiteX19" fmla="*/ 2144960 w 4282900"/>
                <a:gd name="connsiteY19" fmla="*/ 0 h 5795027"/>
                <a:gd name="connsiteX20" fmla="*/ 2332832 w 4282900"/>
                <a:gd name="connsiteY20" fmla="*/ 164715 h 5795027"/>
                <a:gd name="connsiteX0" fmla="*/ 4213242 w 4282900"/>
                <a:gd name="connsiteY0" fmla="*/ 1512593 h 5795027"/>
                <a:gd name="connsiteX1" fmla="*/ 4282900 w 4282900"/>
                <a:gd name="connsiteY1" fmla="*/ 2231503 h 5795027"/>
                <a:gd name="connsiteX2" fmla="*/ 4282900 w 4282900"/>
                <a:gd name="connsiteY2" fmla="*/ 2752557 h 5795027"/>
                <a:gd name="connsiteX3" fmla="*/ 4282900 w 4282900"/>
                <a:gd name="connsiteY3" fmla="*/ 3042471 h 5795027"/>
                <a:gd name="connsiteX4" fmla="*/ 4282900 w 4282900"/>
                <a:gd name="connsiteY4" fmla="*/ 3441681 h 5795027"/>
                <a:gd name="connsiteX5" fmla="*/ 4282900 w 4282900"/>
                <a:gd name="connsiteY5" fmla="*/ 3746068 h 5795027"/>
                <a:gd name="connsiteX6" fmla="*/ 3723546 w 4282900"/>
                <a:gd name="connsiteY6" fmla="*/ 4939455 h 5795027"/>
                <a:gd name="connsiteX7" fmla="*/ 2332829 w 4282900"/>
                <a:gd name="connsiteY7" fmla="*/ 5630311 h 5795027"/>
                <a:gd name="connsiteX8" fmla="*/ 2137940 w 4282900"/>
                <a:gd name="connsiteY8" fmla="*/ 5795027 h 5795027"/>
                <a:gd name="connsiteX9" fmla="*/ 1950069 w 4282900"/>
                <a:gd name="connsiteY9" fmla="*/ 5630311 h 5795027"/>
                <a:gd name="connsiteX10" fmla="*/ 559353 w 4282900"/>
                <a:gd name="connsiteY10" fmla="*/ 4939455 h 5795027"/>
                <a:gd name="connsiteX11" fmla="*/ 0 w 4282900"/>
                <a:gd name="connsiteY11" fmla="*/ 3746068 h 5795027"/>
                <a:gd name="connsiteX12" fmla="*/ 0 w 4282900"/>
                <a:gd name="connsiteY12" fmla="*/ 3441681 h 5795027"/>
                <a:gd name="connsiteX13" fmla="*/ 0 w 4282900"/>
                <a:gd name="connsiteY13" fmla="*/ 3042471 h 5795027"/>
                <a:gd name="connsiteX14" fmla="*/ 0 w 4282900"/>
                <a:gd name="connsiteY14" fmla="*/ 2752557 h 5795027"/>
                <a:gd name="connsiteX15" fmla="*/ 0 w 4282900"/>
                <a:gd name="connsiteY15" fmla="*/ 2231503 h 5795027"/>
                <a:gd name="connsiteX16" fmla="*/ 0 w 4282900"/>
                <a:gd name="connsiteY16" fmla="*/ 2048959 h 5795027"/>
                <a:gd name="connsiteX17" fmla="*/ 559354 w 4282900"/>
                <a:gd name="connsiteY17" fmla="*/ 855573 h 5795027"/>
                <a:gd name="connsiteX18" fmla="*/ 1950071 w 4282900"/>
                <a:gd name="connsiteY18" fmla="*/ 164715 h 5795027"/>
                <a:gd name="connsiteX19" fmla="*/ 2144960 w 4282900"/>
                <a:gd name="connsiteY19" fmla="*/ 0 h 5795027"/>
                <a:gd name="connsiteX0" fmla="*/ 4213242 w 4282900"/>
                <a:gd name="connsiteY0" fmla="*/ 1512593 h 5795027"/>
                <a:gd name="connsiteX1" fmla="*/ 4282900 w 4282900"/>
                <a:gd name="connsiteY1" fmla="*/ 2231503 h 5795027"/>
                <a:gd name="connsiteX2" fmla="*/ 4282900 w 4282900"/>
                <a:gd name="connsiteY2" fmla="*/ 2752557 h 5795027"/>
                <a:gd name="connsiteX3" fmla="*/ 4282900 w 4282900"/>
                <a:gd name="connsiteY3" fmla="*/ 3042471 h 5795027"/>
                <a:gd name="connsiteX4" fmla="*/ 4282900 w 4282900"/>
                <a:gd name="connsiteY4" fmla="*/ 3441681 h 5795027"/>
                <a:gd name="connsiteX5" fmla="*/ 4282900 w 4282900"/>
                <a:gd name="connsiteY5" fmla="*/ 3746068 h 5795027"/>
                <a:gd name="connsiteX6" fmla="*/ 3723546 w 4282900"/>
                <a:gd name="connsiteY6" fmla="*/ 4939455 h 5795027"/>
                <a:gd name="connsiteX7" fmla="*/ 2332829 w 4282900"/>
                <a:gd name="connsiteY7" fmla="*/ 5630311 h 5795027"/>
                <a:gd name="connsiteX8" fmla="*/ 2137940 w 4282900"/>
                <a:gd name="connsiteY8" fmla="*/ 5795027 h 5795027"/>
                <a:gd name="connsiteX9" fmla="*/ 1950069 w 4282900"/>
                <a:gd name="connsiteY9" fmla="*/ 5630311 h 5795027"/>
                <a:gd name="connsiteX10" fmla="*/ 559353 w 4282900"/>
                <a:gd name="connsiteY10" fmla="*/ 4939455 h 5795027"/>
                <a:gd name="connsiteX11" fmla="*/ 0 w 4282900"/>
                <a:gd name="connsiteY11" fmla="*/ 3746068 h 5795027"/>
                <a:gd name="connsiteX12" fmla="*/ 0 w 4282900"/>
                <a:gd name="connsiteY12" fmla="*/ 3441681 h 5795027"/>
                <a:gd name="connsiteX13" fmla="*/ 0 w 4282900"/>
                <a:gd name="connsiteY13" fmla="*/ 3042471 h 5795027"/>
                <a:gd name="connsiteX14" fmla="*/ 0 w 4282900"/>
                <a:gd name="connsiteY14" fmla="*/ 2752557 h 5795027"/>
                <a:gd name="connsiteX15" fmla="*/ 0 w 4282900"/>
                <a:gd name="connsiteY15" fmla="*/ 2231503 h 5795027"/>
                <a:gd name="connsiteX16" fmla="*/ 0 w 4282900"/>
                <a:gd name="connsiteY16" fmla="*/ 2048959 h 5795027"/>
                <a:gd name="connsiteX17" fmla="*/ 559354 w 4282900"/>
                <a:gd name="connsiteY17" fmla="*/ 855573 h 5795027"/>
                <a:gd name="connsiteX18" fmla="*/ 2144960 w 4282900"/>
                <a:gd name="connsiteY18" fmla="*/ 0 h 5795027"/>
                <a:gd name="connsiteX0" fmla="*/ 4213242 w 4282900"/>
                <a:gd name="connsiteY0" fmla="*/ 1512593 h 5795027"/>
                <a:gd name="connsiteX1" fmla="*/ 4282900 w 4282900"/>
                <a:gd name="connsiteY1" fmla="*/ 2231503 h 5795027"/>
                <a:gd name="connsiteX2" fmla="*/ 4282900 w 4282900"/>
                <a:gd name="connsiteY2" fmla="*/ 2752557 h 5795027"/>
                <a:gd name="connsiteX3" fmla="*/ 4282900 w 4282900"/>
                <a:gd name="connsiteY3" fmla="*/ 3042471 h 5795027"/>
                <a:gd name="connsiteX4" fmla="*/ 4282900 w 4282900"/>
                <a:gd name="connsiteY4" fmla="*/ 3441681 h 5795027"/>
                <a:gd name="connsiteX5" fmla="*/ 4282900 w 4282900"/>
                <a:gd name="connsiteY5" fmla="*/ 3746068 h 5795027"/>
                <a:gd name="connsiteX6" fmla="*/ 3723546 w 4282900"/>
                <a:gd name="connsiteY6" fmla="*/ 4939455 h 5795027"/>
                <a:gd name="connsiteX7" fmla="*/ 2332829 w 4282900"/>
                <a:gd name="connsiteY7" fmla="*/ 5630311 h 5795027"/>
                <a:gd name="connsiteX8" fmla="*/ 2137940 w 4282900"/>
                <a:gd name="connsiteY8" fmla="*/ 5795027 h 5795027"/>
                <a:gd name="connsiteX9" fmla="*/ 1950069 w 4282900"/>
                <a:gd name="connsiteY9" fmla="*/ 5630311 h 5795027"/>
                <a:gd name="connsiteX10" fmla="*/ 559353 w 4282900"/>
                <a:gd name="connsiteY10" fmla="*/ 4939455 h 5795027"/>
                <a:gd name="connsiteX11" fmla="*/ 0 w 4282900"/>
                <a:gd name="connsiteY11" fmla="*/ 3746068 h 5795027"/>
                <a:gd name="connsiteX12" fmla="*/ 0 w 4282900"/>
                <a:gd name="connsiteY12" fmla="*/ 3441681 h 5795027"/>
                <a:gd name="connsiteX13" fmla="*/ 0 w 4282900"/>
                <a:gd name="connsiteY13" fmla="*/ 3042471 h 5795027"/>
                <a:gd name="connsiteX14" fmla="*/ 0 w 4282900"/>
                <a:gd name="connsiteY14" fmla="*/ 2752557 h 5795027"/>
                <a:gd name="connsiteX15" fmla="*/ 0 w 4282900"/>
                <a:gd name="connsiteY15" fmla="*/ 2231503 h 5795027"/>
                <a:gd name="connsiteX16" fmla="*/ 0 w 4282900"/>
                <a:gd name="connsiteY16" fmla="*/ 2048959 h 5795027"/>
                <a:gd name="connsiteX17" fmla="*/ 64279 w 4282900"/>
                <a:gd name="connsiteY17" fmla="*/ 1516418 h 5795027"/>
                <a:gd name="connsiteX18" fmla="*/ 559354 w 4282900"/>
                <a:gd name="connsiteY18" fmla="*/ 855573 h 5795027"/>
                <a:gd name="connsiteX19" fmla="*/ 2144960 w 4282900"/>
                <a:gd name="connsiteY19" fmla="*/ 0 h 5795027"/>
                <a:gd name="connsiteX0" fmla="*/ 4213242 w 4282900"/>
                <a:gd name="connsiteY0" fmla="*/ 657020 h 4939454"/>
                <a:gd name="connsiteX1" fmla="*/ 4282900 w 4282900"/>
                <a:gd name="connsiteY1" fmla="*/ 1375930 h 4939454"/>
                <a:gd name="connsiteX2" fmla="*/ 4282900 w 4282900"/>
                <a:gd name="connsiteY2" fmla="*/ 1896984 h 4939454"/>
                <a:gd name="connsiteX3" fmla="*/ 4282900 w 4282900"/>
                <a:gd name="connsiteY3" fmla="*/ 2186898 h 4939454"/>
                <a:gd name="connsiteX4" fmla="*/ 4282900 w 4282900"/>
                <a:gd name="connsiteY4" fmla="*/ 2586108 h 4939454"/>
                <a:gd name="connsiteX5" fmla="*/ 4282900 w 4282900"/>
                <a:gd name="connsiteY5" fmla="*/ 2890495 h 4939454"/>
                <a:gd name="connsiteX6" fmla="*/ 3723546 w 4282900"/>
                <a:gd name="connsiteY6" fmla="*/ 4083882 h 4939454"/>
                <a:gd name="connsiteX7" fmla="*/ 2332829 w 4282900"/>
                <a:gd name="connsiteY7" fmla="*/ 4774738 h 4939454"/>
                <a:gd name="connsiteX8" fmla="*/ 2137940 w 4282900"/>
                <a:gd name="connsiteY8" fmla="*/ 4939454 h 4939454"/>
                <a:gd name="connsiteX9" fmla="*/ 1950069 w 4282900"/>
                <a:gd name="connsiteY9" fmla="*/ 4774738 h 4939454"/>
                <a:gd name="connsiteX10" fmla="*/ 559353 w 4282900"/>
                <a:gd name="connsiteY10" fmla="*/ 4083882 h 4939454"/>
                <a:gd name="connsiteX11" fmla="*/ 0 w 4282900"/>
                <a:gd name="connsiteY11" fmla="*/ 2890495 h 4939454"/>
                <a:gd name="connsiteX12" fmla="*/ 0 w 4282900"/>
                <a:gd name="connsiteY12" fmla="*/ 2586108 h 4939454"/>
                <a:gd name="connsiteX13" fmla="*/ 0 w 4282900"/>
                <a:gd name="connsiteY13" fmla="*/ 2186898 h 4939454"/>
                <a:gd name="connsiteX14" fmla="*/ 0 w 4282900"/>
                <a:gd name="connsiteY14" fmla="*/ 1896984 h 4939454"/>
                <a:gd name="connsiteX15" fmla="*/ 0 w 4282900"/>
                <a:gd name="connsiteY15" fmla="*/ 1375930 h 4939454"/>
                <a:gd name="connsiteX16" fmla="*/ 0 w 4282900"/>
                <a:gd name="connsiteY16" fmla="*/ 1193386 h 4939454"/>
                <a:gd name="connsiteX17" fmla="*/ 64279 w 4282900"/>
                <a:gd name="connsiteY17" fmla="*/ 660845 h 4939454"/>
                <a:gd name="connsiteX18" fmla="*/ 559354 w 4282900"/>
                <a:gd name="connsiteY18" fmla="*/ 0 h 4939454"/>
                <a:gd name="connsiteX0" fmla="*/ 4213242 w 4282900"/>
                <a:gd name="connsiteY0" fmla="*/ 0 h 4282434"/>
                <a:gd name="connsiteX1" fmla="*/ 4282900 w 4282900"/>
                <a:gd name="connsiteY1" fmla="*/ 718910 h 4282434"/>
                <a:gd name="connsiteX2" fmla="*/ 4282900 w 4282900"/>
                <a:gd name="connsiteY2" fmla="*/ 1239964 h 4282434"/>
                <a:gd name="connsiteX3" fmla="*/ 4282900 w 4282900"/>
                <a:gd name="connsiteY3" fmla="*/ 1529878 h 4282434"/>
                <a:gd name="connsiteX4" fmla="*/ 4282900 w 4282900"/>
                <a:gd name="connsiteY4" fmla="*/ 1929088 h 4282434"/>
                <a:gd name="connsiteX5" fmla="*/ 4282900 w 4282900"/>
                <a:gd name="connsiteY5" fmla="*/ 2233475 h 4282434"/>
                <a:gd name="connsiteX6" fmla="*/ 3723546 w 4282900"/>
                <a:gd name="connsiteY6" fmla="*/ 3426862 h 4282434"/>
                <a:gd name="connsiteX7" fmla="*/ 2332829 w 4282900"/>
                <a:gd name="connsiteY7" fmla="*/ 4117718 h 4282434"/>
                <a:gd name="connsiteX8" fmla="*/ 2137940 w 4282900"/>
                <a:gd name="connsiteY8" fmla="*/ 4282434 h 4282434"/>
                <a:gd name="connsiteX9" fmla="*/ 1950069 w 4282900"/>
                <a:gd name="connsiteY9" fmla="*/ 4117718 h 4282434"/>
                <a:gd name="connsiteX10" fmla="*/ 559353 w 4282900"/>
                <a:gd name="connsiteY10" fmla="*/ 3426862 h 4282434"/>
                <a:gd name="connsiteX11" fmla="*/ 0 w 4282900"/>
                <a:gd name="connsiteY11" fmla="*/ 2233475 h 4282434"/>
                <a:gd name="connsiteX12" fmla="*/ 0 w 4282900"/>
                <a:gd name="connsiteY12" fmla="*/ 1929088 h 4282434"/>
                <a:gd name="connsiteX13" fmla="*/ 0 w 4282900"/>
                <a:gd name="connsiteY13" fmla="*/ 1529878 h 4282434"/>
                <a:gd name="connsiteX14" fmla="*/ 0 w 4282900"/>
                <a:gd name="connsiteY14" fmla="*/ 1239964 h 4282434"/>
                <a:gd name="connsiteX15" fmla="*/ 0 w 4282900"/>
                <a:gd name="connsiteY15" fmla="*/ 718910 h 4282434"/>
                <a:gd name="connsiteX16" fmla="*/ 0 w 4282900"/>
                <a:gd name="connsiteY16" fmla="*/ 536366 h 4282434"/>
                <a:gd name="connsiteX17" fmla="*/ 64279 w 4282900"/>
                <a:gd name="connsiteY17" fmla="*/ 3825 h 4282434"/>
                <a:gd name="connsiteX0" fmla="*/ 4213242 w 4282900"/>
                <a:gd name="connsiteY0" fmla="*/ 0 h 4282434"/>
                <a:gd name="connsiteX1" fmla="*/ 4282900 w 4282900"/>
                <a:gd name="connsiteY1" fmla="*/ 718910 h 4282434"/>
                <a:gd name="connsiteX2" fmla="*/ 4282900 w 4282900"/>
                <a:gd name="connsiteY2" fmla="*/ 1239964 h 4282434"/>
                <a:gd name="connsiteX3" fmla="*/ 4282900 w 4282900"/>
                <a:gd name="connsiteY3" fmla="*/ 1529878 h 4282434"/>
                <a:gd name="connsiteX4" fmla="*/ 4282900 w 4282900"/>
                <a:gd name="connsiteY4" fmla="*/ 1929088 h 4282434"/>
                <a:gd name="connsiteX5" fmla="*/ 4282900 w 4282900"/>
                <a:gd name="connsiteY5" fmla="*/ 2233475 h 4282434"/>
                <a:gd name="connsiteX6" fmla="*/ 3723546 w 4282900"/>
                <a:gd name="connsiteY6" fmla="*/ 3426862 h 4282434"/>
                <a:gd name="connsiteX7" fmla="*/ 2332829 w 4282900"/>
                <a:gd name="connsiteY7" fmla="*/ 4117718 h 4282434"/>
                <a:gd name="connsiteX8" fmla="*/ 2137940 w 4282900"/>
                <a:gd name="connsiteY8" fmla="*/ 4282434 h 4282434"/>
                <a:gd name="connsiteX9" fmla="*/ 1950069 w 4282900"/>
                <a:gd name="connsiteY9" fmla="*/ 4117718 h 4282434"/>
                <a:gd name="connsiteX10" fmla="*/ 559353 w 4282900"/>
                <a:gd name="connsiteY10" fmla="*/ 3426862 h 4282434"/>
                <a:gd name="connsiteX11" fmla="*/ 0 w 4282900"/>
                <a:gd name="connsiteY11" fmla="*/ 2233475 h 4282434"/>
                <a:gd name="connsiteX12" fmla="*/ 0 w 4282900"/>
                <a:gd name="connsiteY12" fmla="*/ 1929088 h 4282434"/>
                <a:gd name="connsiteX13" fmla="*/ 0 w 4282900"/>
                <a:gd name="connsiteY13" fmla="*/ 1529878 h 4282434"/>
                <a:gd name="connsiteX14" fmla="*/ 0 w 4282900"/>
                <a:gd name="connsiteY14" fmla="*/ 1239964 h 4282434"/>
                <a:gd name="connsiteX15" fmla="*/ 0 w 4282900"/>
                <a:gd name="connsiteY15" fmla="*/ 718910 h 4282434"/>
                <a:gd name="connsiteX16" fmla="*/ 0 w 4282900"/>
                <a:gd name="connsiteY16" fmla="*/ 536366 h 4282434"/>
                <a:gd name="connsiteX17" fmla="*/ 64279 w 4282900"/>
                <a:gd name="connsiteY17" fmla="*/ 3825 h 42824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4282900" h="4282434">
                  <a:moveTo>
                    <a:pt x="4213242" y="0"/>
                  </a:moveTo>
                  <a:cubicBezTo>
                    <a:pt x="4294511" y="306972"/>
                    <a:pt x="4271290" y="481595"/>
                    <a:pt x="4282900" y="718910"/>
                  </a:cubicBezTo>
                  <a:lnTo>
                    <a:pt x="4282900" y="1239964"/>
                  </a:lnTo>
                  <a:lnTo>
                    <a:pt x="4282900" y="1529878"/>
                  </a:lnTo>
                  <a:lnTo>
                    <a:pt x="4282900" y="1929088"/>
                  </a:lnTo>
                  <a:lnTo>
                    <a:pt x="4282900" y="2233475"/>
                  </a:lnTo>
                  <a:cubicBezTo>
                    <a:pt x="4282900" y="2849584"/>
                    <a:pt x="4108103" y="3157966"/>
                    <a:pt x="3723546" y="3426862"/>
                  </a:cubicBezTo>
                  <a:cubicBezTo>
                    <a:pt x="3323617" y="3658565"/>
                    <a:pt x="2798672" y="3757725"/>
                    <a:pt x="2332829" y="4117718"/>
                  </a:cubicBezTo>
                  <a:lnTo>
                    <a:pt x="2137940" y="4282434"/>
                  </a:lnTo>
                  <a:lnTo>
                    <a:pt x="1950069" y="4117718"/>
                  </a:lnTo>
                  <a:cubicBezTo>
                    <a:pt x="1484225" y="3757725"/>
                    <a:pt x="959280" y="3658565"/>
                    <a:pt x="559353" y="3426862"/>
                  </a:cubicBezTo>
                  <a:cubicBezTo>
                    <a:pt x="174796" y="3157966"/>
                    <a:pt x="0" y="2849584"/>
                    <a:pt x="0" y="2233475"/>
                  </a:cubicBezTo>
                  <a:lnTo>
                    <a:pt x="0" y="1929088"/>
                  </a:lnTo>
                  <a:lnTo>
                    <a:pt x="0" y="1529878"/>
                  </a:lnTo>
                  <a:lnTo>
                    <a:pt x="0" y="1239964"/>
                  </a:lnTo>
                  <a:lnTo>
                    <a:pt x="0" y="718910"/>
                  </a:lnTo>
                  <a:lnTo>
                    <a:pt x="0" y="536366"/>
                  </a:lnTo>
                  <a:cubicBezTo>
                    <a:pt x="10713" y="417185"/>
                    <a:pt x="19813" y="133066"/>
                    <a:pt x="64279" y="3825"/>
                  </a:cubicBezTo>
                </a:path>
              </a:pathLst>
            </a:custGeom>
            <a:noFill/>
            <a:ln w="25400" cap="rnd">
              <a:solidFill>
                <a:schemeClr val="bg2">
                  <a:lumMod val="75000"/>
                  <a:alpha val="65000"/>
                </a:schemeClr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51DFF651-C17F-4B2C-A962-32FA4958BCFA}"/>
                </a:ext>
              </a:extLst>
            </p:cNvPr>
            <p:cNvSpPr/>
            <p:nvPr/>
          </p:nvSpPr>
          <p:spPr>
            <a:xfrm>
              <a:off x="10536649" y="1823190"/>
              <a:ext cx="1654608" cy="3209758"/>
            </a:xfrm>
            <a:custGeom>
              <a:avLst/>
              <a:gdLst>
                <a:gd name="connsiteX0" fmla="*/ 2144960 w 4282900"/>
                <a:gd name="connsiteY0" fmla="*/ 0 h 5795027"/>
                <a:gd name="connsiteX1" fmla="*/ 2332832 w 4282900"/>
                <a:gd name="connsiteY1" fmla="*/ 164715 h 5795027"/>
                <a:gd name="connsiteX2" fmla="*/ 3723546 w 4282900"/>
                <a:gd name="connsiteY2" fmla="*/ 855573 h 5795027"/>
                <a:gd name="connsiteX3" fmla="*/ 4282900 w 4282900"/>
                <a:gd name="connsiteY3" fmla="*/ 2048959 h 5795027"/>
                <a:gd name="connsiteX4" fmla="*/ 4282900 w 4282900"/>
                <a:gd name="connsiteY4" fmla="*/ 2231503 h 5795027"/>
                <a:gd name="connsiteX5" fmla="*/ 4282900 w 4282900"/>
                <a:gd name="connsiteY5" fmla="*/ 2752557 h 5795027"/>
                <a:gd name="connsiteX6" fmla="*/ 4282900 w 4282900"/>
                <a:gd name="connsiteY6" fmla="*/ 3042471 h 5795027"/>
                <a:gd name="connsiteX7" fmla="*/ 4282900 w 4282900"/>
                <a:gd name="connsiteY7" fmla="*/ 3441681 h 5795027"/>
                <a:gd name="connsiteX8" fmla="*/ 4282900 w 4282900"/>
                <a:gd name="connsiteY8" fmla="*/ 3746068 h 5795027"/>
                <a:gd name="connsiteX9" fmla="*/ 3723546 w 4282900"/>
                <a:gd name="connsiteY9" fmla="*/ 4939455 h 5795027"/>
                <a:gd name="connsiteX10" fmla="*/ 2332829 w 4282900"/>
                <a:gd name="connsiteY10" fmla="*/ 5630311 h 5795027"/>
                <a:gd name="connsiteX11" fmla="*/ 2137940 w 4282900"/>
                <a:gd name="connsiteY11" fmla="*/ 5795027 h 5795027"/>
                <a:gd name="connsiteX12" fmla="*/ 1950069 w 4282900"/>
                <a:gd name="connsiteY12" fmla="*/ 5630311 h 5795027"/>
                <a:gd name="connsiteX13" fmla="*/ 559353 w 4282900"/>
                <a:gd name="connsiteY13" fmla="*/ 4939455 h 5795027"/>
                <a:gd name="connsiteX14" fmla="*/ 0 w 4282900"/>
                <a:gd name="connsiteY14" fmla="*/ 3746068 h 5795027"/>
                <a:gd name="connsiteX15" fmla="*/ 0 w 4282900"/>
                <a:gd name="connsiteY15" fmla="*/ 3441681 h 5795027"/>
                <a:gd name="connsiteX16" fmla="*/ 0 w 4282900"/>
                <a:gd name="connsiteY16" fmla="*/ 3042471 h 5795027"/>
                <a:gd name="connsiteX17" fmla="*/ 0 w 4282900"/>
                <a:gd name="connsiteY17" fmla="*/ 2752557 h 5795027"/>
                <a:gd name="connsiteX18" fmla="*/ 0 w 4282900"/>
                <a:gd name="connsiteY18" fmla="*/ 2231503 h 5795027"/>
                <a:gd name="connsiteX19" fmla="*/ 0 w 4282900"/>
                <a:gd name="connsiteY19" fmla="*/ 2048959 h 5795027"/>
                <a:gd name="connsiteX20" fmla="*/ 559354 w 4282900"/>
                <a:gd name="connsiteY20" fmla="*/ 855573 h 5795027"/>
                <a:gd name="connsiteX21" fmla="*/ 1950071 w 4282900"/>
                <a:gd name="connsiteY21" fmla="*/ 164715 h 5795027"/>
                <a:gd name="connsiteX0" fmla="*/ 2144960 w 4282900"/>
                <a:gd name="connsiteY0" fmla="*/ 0 h 5795027"/>
                <a:gd name="connsiteX1" fmla="*/ 2332832 w 4282900"/>
                <a:gd name="connsiteY1" fmla="*/ 164715 h 5795027"/>
                <a:gd name="connsiteX2" fmla="*/ 2976290 w 4282900"/>
                <a:gd name="connsiteY2" fmla="*/ 524033 h 5795027"/>
                <a:gd name="connsiteX3" fmla="*/ 3723546 w 4282900"/>
                <a:gd name="connsiteY3" fmla="*/ 855573 h 5795027"/>
                <a:gd name="connsiteX4" fmla="*/ 4282900 w 4282900"/>
                <a:gd name="connsiteY4" fmla="*/ 2048959 h 5795027"/>
                <a:gd name="connsiteX5" fmla="*/ 4282900 w 4282900"/>
                <a:gd name="connsiteY5" fmla="*/ 2231503 h 5795027"/>
                <a:gd name="connsiteX6" fmla="*/ 4282900 w 4282900"/>
                <a:gd name="connsiteY6" fmla="*/ 2752557 h 5795027"/>
                <a:gd name="connsiteX7" fmla="*/ 4282900 w 4282900"/>
                <a:gd name="connsiteY7" fmla="*/ 3042471 h 5795027"/>
                <a:gd name="connsiteX8" fmla="*/ 4282900 w 4282900"/>
                <a:gd name="connsiteY8" fmla="*/ 3441681 h 5795027"/>
                <a:gd name="connsiteX9" fmla="*/ 4282900 w 4282900"/>
                <a:gd name="connsiteY9" fmla="*/ 3746068 h 5795027"/>
                <a:gd name="connsiteX10" fmla="*/ 3723546 w 4282900"/>
                <a:gd name="connsiteY10" fmla="*/ 4939455 h 5795027"/>
                <a:gd name="connsiteX11" fmla="*/ 2332829 w 4282900"/>
                <a:gd name="connsiteY11" fmla="*/ 5630311 h 5795027"/>
                <a:gd name="connsiteX12" fmla="*/ 2137940 w 4282900"/>
                <a:gd name="connsiteY12" fmla="*/ 5795027 h 5795027"/>
                <a:gd name="connsiteX13" fmla="*/ 1950069 w 4282900"/>
                <a:gd name="connsiteY13" fmla="*/ 5630311 h 5795027"/>
                <a:gd name="connsiteX14" fmla="*/ 559353 w 4282900"/>
                <a:gd name="connsiteY14" fmla="*/ 4939455 h 5795027"/>
                <a:gd name="connsiteX15" fmla="*/ 0 w 4282900"/>
                <a:gd name="connsiteY15" fmla="*/ 3746068 h 5795027"/>
                <a:gd name="connsiteX16" fmla="*/ 0 w 4282900"/>
                <a:gd name="connsiteY16" fmla="*/ 3441681 h 5795027"/>
                <a:gd name="connsiteX17" fmla="*/ 0 w 4282900"/>
                <a:gd name="connsiteY17" fmla="*/ 3042471 h 5795027"/>
                <a:gd name="connsiteX18" fmla="*/ 0 w 4282900"/>
                <a:gd name="connsiteY18" fmla="*/ 2752557 h 5795027"/>
                <a:gd name="connsiteX19" fmla="*/ 0 w 4282900"/>
                <a:gd name="connsiteY19" fmla="*/ 2231503 h 5795027"/>
                <a:gd name="connsiteX20" fmla="*/ 0 w 4282900"/>
                <a:gd name="connsiteY20" fmla="*/ 2048959 h 5795027"/>
                <a:gd name="connsiteX21" fmla="*/ 559354 w 4282900"/>
                <a:gd name="connsiteY21" fmla="*/ 855573 h 5795027"/>
                <a:gd name="connsiteX22" fmla="*/ 1950071 w 4282900"/>
                <a:gd name="connsiteY22" fmla="*/ 164715 h 5795027"/>
                <a:gd name="connsiteX23" fmla="*/ 2144960 w 4282900"/>
                <a:gd name="connsiteY23" fmla="*/ 0 h 5795027"/>
                <a:gd name="connsiteX0" fmla="*/ 3723546 w 4282900"/>
                <a:gd name="connsiteY0" fmla="*/ 855573 h 5795027"/>
                <a:gd name="connsiteX1" fmla="*/ 4282900 w 4282900"/>
                <a:gd name="connsiteY1" fmla="*/ 2048959 h 5795027"/>
                <a:gd name="connsiteX2" fmla="*/ 4282900 w 4282900"/>
                <a:gd name="connsiteY2" fmla="*/ 2231503 h 5795027"/>
                <a:gd name="connsiteX3" fmla="*/ 4282900 w 4282900"/>
                <a:gd name="connsiteY3" fmla="*/ 2752557 h 5795027"/>
                <a:gd name="connsiteX4" fmla="*/ 4282900 w 4282900"/>
                <a:gd name="connsiteY4" fmla="*/ 3042471 h 5795027"/>
                <a:gd name="connsiteX5" fmla="*/ 4282900 w 4282900"/>
                <a:gd name="connsiteY5" fmla="*/ 3441681 h 5795027"/>
                <a:gd name="connsiteX6" fmla="*/ 4282900 w 4282900"/>
                <a:gd name="connsiteY6" fmla="*/ 3746068 h 5795027"/>
                <a:gd name="connsiteX7" fmla="*/ 3723546 w 4282900"/>
                <a:gd name="connsiteY7" fmla="*/ 4939455 h 5795027"/>
                <a:gd name="connsiteX8" fmla="*/ 2332829 w 4282900"/>
                <a:gd name="connsiteY8" fmla="*/ 5630311 h 5795027"/>
                <a:gd name="connsiteX9" fmla="*/ 2137940 w 4282900"/>
                <a:gd name="connsiteY9" fmla="*/ 5795027 h 5795027"/>
                <a:gd name="connsiteX10" fmla="*/ 1950069 w 4282900"/>
                <a:gd name="connsiteY10" fmla="*/ 5630311 h 5795027"/>
                <a:gd name="connsiteX11" fmla="*/ 559353 w 4282900"/>
                <a:gd name="connsiteY11" fmla="*/ 4939455 h 5795027"/>
                <a:gd name="connsiteX12" fmla="*/ 0 w 4282900"/>
                <a:gd name="connsiteY12" fmla="*/ 3746068 h 5795027"/>
                <a:gd name="connsiteX13" fmla="*/ 0 w 4282900"/>
                <a:gd name="connsiteY13" fmla="*/ 3441681 h 5795027"/>
                <a:gd name="connsiteX14" fmla="*/ 0 w 4282900"/>
                <a:gd name="connsiteY14" fmla="*/ 3042471 h 5795027"/>
                <a:gd name="connsiteX15" fmla="*/ 0 w 4282900"/>
                <a:gd name="connsiteY15" fmla="*/ 2752557 h 5795027"/>
                <a:gd name="connsiteX16" fmla="*/ 0 w 4282900"/>
                <a:gd name="connsiteY16" fmla="*/ 2231503 h 5795027"/>
                <a:gd name="connsiteX17" fmla="*/ 0 w 4282900"/>
                <a:gd name="connsiteY17" fmla="*/ 2048959 h 5795027"/>
                <a:gd name="connsiteX18" fmla="*/ 559354 w 4282900"/>
                <a:gd name="connsiteY18" fmla="*/ 855573 h 5795027"/>
                <a:gd name="connsiteX19" fmla="*/ 1950071 w 4282900"/>
                <a:gd name="connsiteY19" fmla="*/ 164715 h 5795027"/>
                <a:gd name="connsiteX20" fmla="*/ 2144960 w 4282900"/>
                <a:gd name="connsiteY20" fmla="*/ 0 h 5795027"/>
                <a:gd name="connsiteX21" fmla="*/ 2332832 w 4282900"/>
                <a:gd name="connsiteY21" fmla="*/ 164715 h 5795027"/>
                <a:gd name="connsiteX22" fmla="*/ 2976290 w 4282900"/>
                <a:gd name="connsiteY22" fmla="*/ 524033 h 5795027"/>
                <a:gd name="connsiteX23" fmla="*/ 3888635 w 4282900"/>
                <a:gd name="connsiteY23" fmla="*/ 1020662 h 5795027"/>
                <a:gd name="connsiteX0" fmla="*/ 4282900 w 4282900"/>
                <a:gd name="connsiteY0" fmla="*/ 2048959 h 5795027"/>
                <a:gd name="connsiteX1" fmla="*/ 4282900 w 4282900"/>
                <a:gd name="connsiteY1" fmla="*/ 2231503 h 5795027"/>
                <a:gd name="connsiteX2" fmla="*/ 4282900 w 4282900"/>
                <a:gd name="connsiteY2" fmla="*/ 2752557 h 5795027"/>
                <a:gd name="connsiteX3" fmla="*/ 4282900 w 4282900"/>
                <a:gd name="connsiteY3" fmla="*/ 3042471 h 5795027"/>
                <a:gd name="connsiteX4" fmla="*/ 4282900 w 4282900"/>
                <a:gd name="connsiteY4" fmla="*/ 3441681 h 5795027"/>
                <a:gd name="connsiteX5" fmla="*/ 4282900 w 4282900"/>
                <a:gd name="connsiteY5" fmla="*/ 3746068 h 5795027"/>
                <a:gd name="connsiteX6" fmla="*/ 3723546 w 4282900"/>
                <a:gd name="connsiteY6" fmla="*/ 4939455 h 5795027"/>
                <a:gd name="connsiteX7" fmla="*/ 2332829 w 4282900"/>
                <a:gd name="connsiteY7" fmla="*/ 5630311 h 5795027"/>
                <a:gd name="connsiteX8" fmla="*/ 2137940 w 4282900"/>
                <a:gd name="connsiteY8" fmla="*/ 5795027 h 5795027"/>
                <a:gd name="connsiteX9" fmla="*/ 1950069 w 4282900"/>
                <a:gd name="connsiteY9" fmla="*/ 5630311 h 5795027"/>
                <a:gd name="connsiteX10" fmla="*/ 559353 w 4282900"/>
                <a:gd name="connsiteY10" fmla="*/ 4939455 h 5795027"/>
                <a:gd name="connsiteX11" fmla="*/ 0 w 4282900"/>
                <a:gd name="connsiteY11" fmla="*/ 3746068 h 5795027"/>
                <a:gd name="connsiteX12" fmla="*/ 0 w 4282900"/>
                <a:gd name="connsiteY12" fmla="*/ 3441681 h 5795027"/>
                <a:gd name="connsiteX13" fmla="*/ 0 w 4282900"/>
                <a:gd name="connsiteY13" fmla="*/ 3042471 h 5795027"/>
                <a:gd name="connsiteX14" fmla="*/ 0 w 4282900"/>
                <a:gd name="connsiteY14" fmla="*/ 2752557 h 5795027"/>
                <a:gd name="connsiteX15" fmla="*/ 0 w 4282900"/>
                <a:gd name="connsiteY15" fmla="*/ 2231503 h 5795027"/>
                <a:gd name="connsiteX16" fmla="*/ 0 w 4282900"/>
                <a:gd name="connsiteY16" fmla="*/ 2048959 h 5795027"/>
                <a:gd name="connsiteX17" fmla="*/ 559354 w 4282900"/>
                <a:gd name="connsiteY17" fmla="*/ 855573 h 5795027"/>
                <a:gd name="connsiteX18" fmla="*/ 1950071 w 4282900"/>
                <a:gd name="connsiteY18" fmla="*/ 164715 h 5795027"/>
                <a:gd name="connsiteX19" fmla="*/ 2144960 w 4282900"/>
                <a:gd name="connsiteY19" fmla="*/ 0 h 5795027"/>
                <a:gd name="connsiteX20" fmla="*/ 2332832 w 4282900"/>
                <a:gd name="connsiteY20" fmla="*/ 164715 h 5795027"/>
                <a:gd name="connsiteX21" fmla="*/ 2976290 w 4282900"/>
                <a:gd name="connsiteY21" fmla="*/ 524033 h 5795027"/>
                <a:gd name="connsiteX22" fmla="*/ 3888635 w 4282900"/>
                <a:gd name="connsiteY22" fmla="*/ 1020662 h 5795027"/>
                <a:gd name="connsiteX0" fmla="*/ 4282900 w 4282900"/>
                <a:gd name="connsiteY0" fmla="*/ 2048959 h 5795027"/>
                <a:gd name="connsiteX1" fmla="*/ 4282900 w 4282900"/>
                <a:gd name="connsiteY1" fmla="*/ 2231503 h 5795027"/>
                <a:gd name="connsiteX2" fmla="*/ 4282900 w 4282900"/>
                <a:gd name="connsiteY2" fmla="*/ 2752557 h 5795027"/>
                <a:gd name="connsiteX3" fmla="*/ 4282900 w 4282900"/>
                <a:gd name="connsiteY3" fmla="*/ 3042471 h 5795027"/>
                <a:gd name="connsiteX4" fmla="*/ 4282900 w 4282900"/>
                <a:gd name="connsiteY4" fmla="*/ 3441681 h 5795027"/>
                <a:gd name="connsiteX5" fmla="*/ 4282900 w 4282900"/>
                <a:gd name="connsiteY5" fmla="*/ 3746068 h 5795027"/>
                <a:gd name="connsiteX6" fmla="*/ 3723546 w 4282900"/>
                <a:gd name="connsiteY6" fmla="*/ 4939455 h 5795027"/>
                <a:gd name="connsiteX7" fmla="*/ 2332829 w 4282900"/>
                <a:gd name="connsiteY7" fmla="*/ 5630311 h 5795027"/>
                <a:gd name="connsiteX8" fmla="*/ 2137940 w 4282900"/>
                <a:gd name="connsiteY8" fmla="*/ 5795027 h 5795027"/>
                <a:gd name="connsiteX9" fmla="*/ 1950069 w 4282900"/>
                <a:gd name="connsiteY9" fmla="*/ 5630311 h 5795027"/>
                <a:gd name="connsiteX10" fmla="*/ 559353 w 4282900"/>
                <a:gd name="connsiteY10" fmla="*/ 4939455 h 5795027"/>
                <a:gd name="connsiteX11" fmla="*/ 0 w 4282900"/>
                <a:gd name="connsiteY11" fmla="*/ 3746068 h 5795027"/>
                <a:gd name="connsiteX12" fmla="*/ 0 w 4282900"/>
                <a:gd name="connsiteY12" fmla="*/ 3441681 h 5795027"/>
                <a:gd name="connsiteX13" fmla="*/ 0 w 4282900"/>
                <a:gd name="connsiteY13" fmla="*/ 3042471 h 5795027"/>
                <a:gd name="connsiteX14" fmla="*/ 0 w 4282900"/>
                <a:gd name="connsiteY14" fmla="*/ 2752557 h 5795027"/>
                <a:gd name="connsiteX15" fmla="*/ 0 w 4282900"/>
                <a:gd name="connsiteY15" fmla="*/ 2231503 h 5795027"/>
                <a:gd name="connsiteX16" fmla="*/ 0 w 4282900"/>
                <a:gd name="connsiteY16" fmla="*/ 2048959 h 5795027"/>
                <a:gd name="connsiteX17" fmla="*/ 559354 w 4282900"/>
                <a:gd name="connsiteY17" fmla="*/ 855573 h 5795027"/>
                <a:gd name="connsiteX18" fmla="*/ 1950071 w 4282900"/>
                <a:gd name="connsiteY18" fmla="*/ 164715 h 5795027"/>
                <a:gd name="connsiteX19" fmla="*/ 2144960 w 4282900"/>
                <a:gd name="connsiteY19" fmla="*/ 0 h 5795027"/>
                <a:gd name="connsiteX20" fmla="*/ 2332832 w 4282900"/>
                <a:gd name="connsiteY20" fmla="*/ 164715 h 5795027"/>
                <a:gd name="connsiteX21" fmla="*/ 2976290 w 4282900"/>
                <a:gd name="connsiteY21" fmla="*/ 524033 h 5795027"/>
                <a:gd name="connsiteX0" fmla="*/ 4282900 w 4282900"/>
                <a:gd name="connsiteY0" fmla="*/ 2231503 h 5795027"/>
                <a:gd name="connsiteX1" fmla="*/ 4282900 w 4282900"/>
                <a:gd name="connsiteY1" fmla="*/ 2752557 h 5795027"/>
                <a:gd name="connsiteX2" fmla="*/ 4282900 w 4282900"/>
                <a:gd name="connsiteY2" fmla="*/ 3042471 h 5795027"/>
                <a:gd name="connsiteX3" fmla="*/ 4282900 w 4282900"/>
                <a:gd name="connsiteY3" fmla="*/ 3441681 h 5795027"/>
                <a:gd name="connsiteX4" fmla="*/ 4282900 w 4282900"/>
                <a:gd name="connsiteY4" fmla="*/ 3746068 h 5795027"/>
                <a:gd name="connsiteX5" fmla="*/ 3723546 w 4282900"/>
                <a:gd name="connsiteY5" fmla="*/ 4939455 h 5795027"/>
                <a:gd name="connsiteX6" fmla="*/ 2332829 w 4282900"/>
                <a:gd name="connsiteY6" fmla="*/ 5630311 h 5795027"/>
                <a:gd name="connsiteX7" fmla="*/ 2137940 w 4282900"/>
                <a:gd name="connsiteY7" fmla="*/ 5795027 h 5795027"/>
                <a:gd name="connsiteX8" fmla="*/ 1950069 w 4282900"/>
                <a:gd name="connsiteY8" fmla="*/ 5630311 h 5795027"/>
                <a:gd name="connsiteX9" fmla="*/ 559353 w 4282900"/>
                <a:gd name="connsiteY9" fmla="*/ 4939455 h 5795027"/>
                <a:gd name="connsiteX10" fmla="*/ 0 w 4282900"/>
                <a:gd name="connsiteY10" fmla="*/ 3746068 h 5795027"/>
                <a:gd name="connsiteX11" fmla="*/ 0 w 4282900"/>
                <a:gd name="connsiteY11" fmla="*/ 3441681 h 5795027"/>
                <a:gd name="connsiteX12" fmla="*/ 0 w 4282900"/>
                <a:gd name="connsiteY12" fmla="*/ 3042471 h 5795027"/>
                <a:gd name="connsiteX13" fmla="*/ 0 w 4282900"/>
                <a:gd name="connsiteY13" fmla="*/ 2752557 h 5795027"/>
                <a:gd name="connsiteX14" fmla="*/ 0 w 4282900"/>
                <a:gd name="connsiteY14" fmla="*/ 2231503 h 5795027"/>
                <a:gd name="connsiteX15" fmla="*/ 0 w 4282900"/>
                <a:gd name="connsiteY15" fmla="*/ 2048959 h 5795027"/>
                <a:gd name="connsiteX16" fmla="*/ 559354 w 4282900"/>
                <a:gd name="connsiteY16" fmla="*/ 855573 h 5795027"/>
                <a:gd name="connsiteX17" fmla="*/ 1950071 w 4282900"/>
                <a:gd name="connsiteY17" fmla="*/ 164715 h 5795027"/>
                <a:gd name="connsiteX18" fmla="*/ 2144960 w 4282900"/>
                <a:gd name="connsiteY18" fmla="*/ 0 h 5795027"/>
                <a:gd name="connsiteX19" fmla="*/ 2332832 w 4282900"/>
                <a:gd name="connsiteY19" fmla="*/ 164715 h 5795027"/>
                <a:gd name="connsiteX20" fmla="*/ 2976290 w 4282900"/>
                <a:gd name="connsiteY20" fmla="*/ 524033 h 5795027"/>
                <a:gd name="connsiteX0" fmla="*/ 4282900 w 4282900"/>
                <a:gd name="connsiteY0" fmla="*/ 2752557 h 5795027"/>
                <a:gd name="connsiteX1" fmla="*/ 4282900 w 4282900"/>
                <a:gd name="connsiteY1" fmla="*/ 3042471 h 5795027"/>
                <a:gd name="connsiteX2" fmla="*/ 4282900 w 4282900"/>
                <a:gd name="connsiteY2" fmla="*/ 3441681 h 5795027"/>
                <a:gd name="connsiteX3" fmla="*/ 4282900 w 4282900"/>
                <a:gd name="connsiteY3" fmla="*/ 3746068 h 5795027"/>
                <a:gd name="connsiteX4" fmla="*/ 3723546 w 4282900"/>
                <a:gd name="connsiteY4" fmla="*/ 4939455 h 5795027"/>
                <a:gd name="connsiteX5" fmla="*/ 2332829 w 4282900"/>
                <a:gd name="connsiteY5" fmla="*/ 5630311 h 5795027"/>
                <a:gd name="connsiteX6" fmla="*/ 2137940 w 4282900"/>
                <a:gd name="connsiteY6" fmla="*/ 5795027 h 5795027"/>
                <a:gd name="connsiteX7" fmla="*/ 1950069 w 4282900"/>
                <a:gd name="connsiteY7" fmla="*/ 5630311 h 5795027"/>
                <a:gd name="connsiteX8" fmla="*/ 559353 w 4282900"/>
                <a:gd name="connsiteY8" fmla="*/ 4939455 h 5795027"/>
                <a:gd name="connsiteX9" fmla="*/ 0 w 4282900"/>
                <a:gd name="connsiteY9" fmla="*/ 3746068 h 5795027"/>
                <a:gd name="connsiteX10" fmla="*/ 0 w 4282900"/>
                <a:gd name="connsiteY10" fmla="*/ 3441681 h 5795027"/>
                <a:gd name="connsiteX11" fmla="*/ 0 w 4282900"/>
                <a:gd name="connsiteY11" fmla="*/ 3042471 h 5795027"/>
                <a:gd name="connsiteX12" fmla="*/ 0 w 4282900"/>
                <a:gd name="connsiteY12" fmla="*/ 2752557 h 5795027"/>
                <a:gd name="connsiteX13" fmla="*/ 0 w 4282900"/>
                <a:gd name="connsiteY13" fmla="*/ 2231503 h 5795027"/>
                <a:gd name="connsiteX14" fmla="*/ 0 w 4282900"/>
                <a:gd name="connsiteY14" fmla="*/ 2048959 h 5795027"/>
                <a:gd name="connsiteX15" fmla="*/ 559354 w 4282900"/>
                <a:gd name="connsiteY15" fmla="*/ 855573 h 5795027"/>
                <a:gd name="connsiteX16" fmla="*/ 1950071 w 4282900"/>
                <a:gd name="connsiteY16" fmla="*/ 164715 h 5795027"/>
                <a:gd name="connsiteX17" fmla="*/ 2144960 w 4282900"/>
                <a:gd name="connsiteY17" fmla="*/ 0 h 5795027"/>
                <a:gd name="connsiteX18" fmla="*/ 2332832 w 4282900"/>
                <a:gd name="connsiteY18" fmla="*/ 164715 h 5795027"/>
                <a:gd name="connsiteX19" fmla="*/ 2976290 w 4282900"/>
                <a:gd name="connsiteY19" fmla="*/ 524033 h 5795027"/>
                <a:gd name="connsiteX0" fmla="*/ 4282900 w 4282900"/>
                <a:gd name="connsiteY0" fmla="*/ 3042471 h 5795027"/>
                <a:gd name="connsiteX1" fmla="*/ 4282900 w 4282900"/>
                <a:gd name="connsiteY1" fmla="*/ 3441681 h 5795027"/>
                <a:gd name="connsiteX2" fmla="*/ 4282900 w 4282900"/>
                <a:gd name="connsiteY2" fmla="*/ 3746068 h 5795027"/>
                <a:gd name="connsiteX3" fmla="*/ 3723546 w 4282900"/>
                <a:gd name="connsiteY3" fmla="*/ 4939455 h 5795027"/>
                <a:gd name="connsiteX4" fmla="*/ 2332829 w 4282900"/>
                <a:gd name="connsiteY4" fmla="*/ 5630311 h 5795027"/>
                <a:gd name="connsiteX5" fmla="*/ 2137940 w 4282900"/>
                <a:gd name="connsiteY5" fmla="*/ 5795027 h 5795027"/>
                <a:gd name="connsiteX6" fmla="*/ 1950069 w 4282900"/>
                <a:gd name="connsiteY6" fmla="*/ 5630311 h 5795027"/>
                <a:gd name="connsiteX7" fmla="*/ 559353 w 4282900"/>
                <a:gd name="connsiteY7" fmla="*/ 4939455 h 5795027"/>
                <a:gd name="connsiteX8" fmla="*/ 0 w 4282900"/>
                <a:gd name="connsiteY8" fmla="*/ 3746068 h 5795027"/>
                <a:gd name="connsiteX9" fmla="*/ 0 w 4282900"/>
                <a:gd name="connsiteY9" fmla="*/ 3441681 h 5795027"/>
                <a:gd name="connsiteX10" fmla="*/ 0 w 4282900"/>
                <a:gd name="connsiteY10" fmla="*/ 3042471 h 5795027"/>
                <a:gd name="connsiteX11" fmla="*/ 0 w 4282900"/>
                <a:gd name="connsiteY11" fmla="*/ 2752557 h 5795027"/>
                <a:gd name="connsiteX12" fmla="*/ 0 w 4282900"/>
                <a:gd name="connsiteY12" fmla="*/ 2231503 h 5795027"/>
                <a:gd name="connsiteX13" fmla="*/ 0 w 4282900"/>
                <a:gd name="connsiteY13" fmla="*/ 2048959 h 5795027"/>
                <a:gd name="connsiteX14" fmla="*/ 559354 w 4282900"/>
                <a:gd name="connsiteY14" fmla="*/ 855573 h 5795027"/>
                <a:gd name="connsiteX15" fmla="*/ 1950071 w 4282900"/>
                <a:gd name="connsiteY15" fmla="*/ 164715 h 5795027"/>
                <a:gd name="connsiteX16" fmla="*/ 2144960 w 4282900"/>
                <a:gd name="connsiteY16" fmla="*/ 0 h 5795027"/>
                <a:gd name="connsiteX17" fmla="*/ 2332832 w 4282900"/>
                <a:gd name="connsiteY17" fmla="*/ 164715 h 5795027"/>
                <a:gd name="connsiteX18" fmla="*/ 2976290 w 4282900"/>
                <a:gd name="connsiteY18" fmla="*/ 524033 h 5795027"/>
                <a:gd name="connsiteX0" fmla="*/ 4282900 w 4282900"/>
                <a:gd name="connsiteY0" fmla="*/ 3441681 h 5795027"/>
                <a:gd name="connsiteX1" fmla="*/ 4282900 w 4282900"/>
                <a:gd name="connsiteY1" fmla="*/ 3746068 h 5795027"/>
                <a:gd name="connsiteX2" fmla="*/ 3723546 w 4282900"/>
                <a:gd name="connsiteY2" fmla="*/ 4939455 h 5795027"/>
                <a:gd name="connsiteX3" fmla="*/ 2332829 w 4282900"/>
                <a:gd name="connsiteY3" fmla="*/ 5630311 h 5795027"/>
                <a:gd name="connsiteX4" fmla="*/ 2137940 w 4282900"/>
                <a:gd name="connsiteY4" fmla="*/ 5795027 h 5795027"/>
                <a:gd name="connsiteX5" fmla="*/ 1950069 w 4282900"/>
                <a:gd name="connsiteY5" fmla="*/ 5630311 h 5795027"/>
                <a:gd name="connsiteX6" fmla="*/ 559353 w 4282900"/>
                <a:gd name="connsiteY6" fmla="*/ 4939455 h 5795027"/>
                <a:gd name="connsiteX7" fmla="*/ 0 w 4282900"/>
                <a:gd name="connsiteY7" fmla="*/ 3746068 h 5795027"/>
                <a:gd name="connsiteX8" fmla="*/ 0 w 4282900"/>
                <a:gd name="connsiteY8" fmla="*/ 3441681 h 5795027"/>
                <a:gd name="connsiteX9" fmla="*/ 0 w 4282900"/>
                <a:gd name="connsiteY9" fmla="*/ 3042471 h 5795027"/>
                <a:gd name="connsiteX10" fmla="*/ 0 w 4282900"/>
                <a:gd name="connsiteY10" fmla="*/ 2752557 h 5795027"/>
                <a:gd name="connsiteX11" fmla="*/ 0 w 4282900"/>
                <a:gd name="connsiteY11" fmla="*/ 2231503 h 5795027"/>
                <a:gd name="connsiteX12" fmla="*/ 0 w 4282900"/>
                <a:gd name="connsiteY12" fmla="*/ 2048959 h 5795027"/>
                <a:gd name="connsiteX13" fmla="*/ 559354 w 4282900"/>
                <a:gd name="connsiteY13" fmla="*/ 855573 h 5795027"/>
                <a:gd name="connsiteX14" fmla="*/ 1950071 w 4282900"/>
                <a:gd name="connsiteY14" fmla="*/ 164715 h 5795027"/>
                <a:gd name="connsiteX15" fmla="*/ 2144960 w 4282900"/>
                <a:gd name="connsiteY15" fmla="*/ 0 h 5795027"/>
                <a:gd name="connsiteX16" fmla="*/ 2332832 w 4282900"/>
                <a:gd name="connsiteY16" fmla="*/ 164715 h 5795027"/>
                <a:gd name="connsiteX17" fmla="*/ 2976290 w 4282900"/>
                <a:gd name="connsiteY17" fmla="*/ 524033 h 5795027"/>
                <a:gd name="connsiteX0" fmla="*/ 4282900 w 4282900"/>
                <a:gd name="connsiteY0" fmla="*/ 3441681 h 5795027"/>
                <a:gd name="connsiteX1" fmla="*/ 3723546 w 4282900"/>
                <a:gd name="connsiteY1" fmla="*/ 4939455 h 5795027"/>
                <a:gd name="connsiteX2" fmla="*/ 2332829 w 4282900"/>
                <a:gd name="connsiteY2" fmla="*/ 5630311 h 5795027"/>
                <a:gd name="connsiteX3" fmla="*/ 2137940 w 4282900"/>
                <a:gd name="connsiteY3" fmla="*/ 5795027 h 5795027"/>
                <a:gd name="connsiteX4" fmla="*/ 1950069 w 4282900"/>
                <a:gd name="connsiteY4" fmla="*/ 5630311 h 5795027"/>
                <a:gd name="connsiteX5" fmla="*/ 559353 w 4282900"/>
                <a:gd name="connsiteY5" fmla="*/ 4939455 h 5795027"/>
                <a:gd name="connsiteX6" fmla="*/ 0 w 4282900"/>
                <a:gd name="connsiteY6" fmla="*/ 3746068 h 5795027"/>
                <a:gd name="connsiteX7" fmla="*/ 0 w 4282900"/>
                <a:gd name="connsiteY7" fmla="*/ 3441681 h 5795027"/>
                <a:gd name="connsiteX8" fmla="*/ 0 w 4282900"/>
                <a:gd name="connsiteY8" fmla="*/ 3042471 h 5795027"/>
                <a:gd name="connsiteX9" fmla="*/ 0 w 4282900"/>
                <a:gd name="connsiteY9" fmla="*/ 2752557 h 5795027"/>
                <a:gd name="connsiteX10" fmla="*/ 0 w 4282900"/>
                <a:gd name="connsiteY10" fmla="*/ 2231503 h 5795027"/>
                <a:gd name="connsiteX11" fmla="*/ 0 w 4282900"/>
                <a:gd name="connsiteY11" fmla="*/ 2048959 h 5795027"/>
                <a:gd name="connsiteX12" fmla="*/ 559354 w 4282900"/>
                <a:gd name="connsiteY12" fmla="*/ 855573 h 5795027"/>
                <a:gd name="connsiteX13" fmla="*/ 1950071 w 4282900"/>
                <a:gd name="connsiteY13" fmla="*/ 164715 h 5795027"/>
                <a:gd name="connsiteX14" fmla="*/ 2144960 w 4282900"/>
                <a:gd name="connsiteY14" fmla="*/ 0 h 5795027"/>
                <a:gd name="connsiteX15" fmla="*/ 2332832 w 4282900"/>
                <a:gd name="connsiteY15" fmla="*/ 164715 h 5795027"/>
                <a:gd name="connsiteX16" fmla="*/ 2976290 w 4282900"/>
                <a:gd name="connsiteY16" fmla="*/ 524033 h 5795027"/>
                <a:gd name="connsiteX0" fmla="*/ 3723546 w 3723546"/>
                <a:gd name="connsiteY0" fmla="*/ 4939455 h 5795027"/>
                <a:gd name="connsiteX1" fmla="*/ 2332829 w 3723546"/>
                <a:gd name="connsiteY1" fmla="*/ 5630311 h 5795027"/>
                <a:gd name="connsiteX2" fmla="*/ 2137940 w 3723546"/>
                <a:gd name="connsiteY2" fmla="*/ 5795027 h 5795027"/>
                <a:gd name="connsiteX3" fmla="*/ 1950069 w 3723546"/>
                <a:gd name="connsiteY3" fmla="*/ 5630311 h 5795027"/>
                <a:gd name="connsiteX4" fmla="*/ 559353 w 3723546"/>
                <a:gd name="connsiteY4" fmla="*/ 4939455 h 5795027"/>
                <a:gd name="connsiteX5" fmla="*/ 0 w 3723546"/>
                <a:gd name="connsiteY5" fmla="*/ 3746068 h 5795027"/>
                <a:gd name="connsiteX6" fmla="*/ 0 w 3723546"/>
                <a:gd name="connsiteY6" fmla="*/ 3441681 h 5795027"/>
                <a:gd name="connsiteX7" fmla="*/ 0 w 3723546"/>
                <a:gd name="connsiteY7" fmla="*/ 3042471 h 5795027"/>
                <a:gd name="connsiteX8" fmla="*/ 0 w 3723546"/>
                <a:gd name="connsiteY8" fmla="*/ 2752557 h 5795027"/>
                <a:gd name="connsiteX9" fmla="*/ 0 w 3723546"/>
                <a:gd name="connsiteY9" fmla="*/ 2231503 h 5795027"/>
                <a:gd name="connsiteX10" fmla="*/ 0 w 3723546"/>
                <a:gd name="connsiteY10" fmla="*/ 2048959 h 5795027"/>
                <a:gd name="connsiteX11" fmla="*/ 559354 w 3723546"/>
                <a:gd name="connsiteY11" fmla="*/ 855573 h 5795027"/>
                <a:gd name="connsiteX12" fmla="*/ 1950071 w 3723546"/>
                <a:gd name="connsiteY12" fmla="*/ 164715 h 5795027"/>
                <a:gd name="connsiteX13" fmla="*/ 2144960 w 3723546"/>
                <a:gd name="connsiteY13" fmla="*/ 0 h 5795027"/>
                <a:gd name="connsiteX14" fmla="*/ 2332832 w 3723546"/>
                <a:gd name="connsiteY14" fmla="*/ 164715 h 5795027"/>
                <a:gd name="connsiteX15" fmla="*/ 2976290 w 3723546"/>
                <a:gd name="connsiteY15" fmla="*/ 524033 h 5795027"/>
                <a:gd name="connsiteX0" fmla="*/ 3723546 w 3723546"/>
                <a:gd name="connsiteY0" fmla="*/ 4939455 h 5795027"/>
                <a:gd name="connsiteX1" fmla="*/ 2989878 w 3723546"/>
                <a:gd name="connsiteY1" fmla="*/ 5266109 h 5795027"/>
                <a:gd name="connsiteX2" fmla="*/ 2332829 w 3723546"/>
                <a:gd name="connsiteY2" fmla="*/ 5630311 h 5795027"/>
                <a:gd name="connsiteX3" fmla="*/ 2137940 w 3723546"/>
                <a:gd name="connsiteY3" fmla="*/ 5795027 h 5795027"/>
                <a:gd name="connsiteX4" fmla="*/ 1950069 w 3723546"/>
                <a:gd name="connsiteY4" fmla="*/ 5630311 h 5795027"/>
                <a:gd name="connsiteX5" fmla="*/ 559353 w 3723546"/>
                <a:gd name="connsiteY5" fmla="*/ 4939455 h 5795027"/>
                <a:gd name="connsiteX6" fmla="*/ 0 w 3723546"/>
                <a:gd name="connsiteY6" fmla="*/ 3746068 h 5795027"/>
                <a:gd name="connsiteX7" fmla="*/ 0 w 3723546"/>
                <a:gd name="connsiteY7" fmla="*/ 3441681 h 5795027"/>
                <a:gd name="connsiteX8" fmla="*/ 0 w 3723546"/>
                <a:gd name="connsiteY8" fmla="*/ 3042471 h 5795027"/>
                <a:gd name="connsiteX9" fmla="*/ 0 w 3723546"/>
                <a:gd name="connsiteY9" fmla="*/ 2752557 h 5795027"/>
                <a:gd name="connsiteX10" fmla="*/ 0 w 3723546"/>
                <a:gd name="connsiteY10" fmla="*/ 2231503 h 5795027"/>
                <a:gd name="connsiteX11" fmla="*/ 0 w 3723546"/>
                <a:gd name="connsiteY11" fmla="*/ 2048959 h 5795027"/>
                <a:gd name="connsiteX12" fmla="*/ 559354 w 3723546"/>
                <a:gd name="connsiteY12" fmla="*/ 855573 h 5795027"/>
                <a:gd name="connsiteX13" fmla="*/ 1950071 w 3723546"/>
                <a:gd name="connsiteY13" fmla="*/ 164715 h 5795027"/>
                <a:gd name="connsiteX14" fmla="*/ 2144960 w 3723546"/>
                <a:gd name="connsiteY14" fmla="*/ 0 h 5795027"/>
                <a:gd name="connsiteX15" fmla="*/ 2332832 w 3723546"/>
                <a:gd name="connsiteY15" fmla="*/ 164715 h 5795027"/>
                <a:gd name="connsiteX16" fmla="*/ 2976290 w 3723546"/>
                <a:gd name="connsiteY16" fmla="*/ 524033 h 5795027"/>
                <a:gd name="connsiteX0" fmla="*/ 2989878 w 2989878"/>
                <a:gd name="connsiteY0" fmla="*/ 5266109 h 5795027"/>
                <a:gd name="connsiteX1" fmla="*/ 2332829 w 2989878"/>
                <a:gd name="connsiteY1" fmla="*/ 5630311 h 5795027"/>
                <a:gd name="connsiteX2" fmla="*/ 2137940 w 2989878"/>
                <a:gd name="connsiteY2" fmla="*/ 5795027 h 5795027"/>
                <a:gd name="connsiteX3" fmla="*/ 1950069 w 2989878"/>
                <a:gd name="connsiteY3" fmla="*/ 5630311 h 5795027"/>
                <a:gd name="connsiteX4" fmla="*/ 559353 w 2989878"/>
                <a:gd name="connsiteY4" fmla="*/ 4939455 h 5795027"/>
                <a:gd name="connsiteX5" fmla="*/ 0 w 2989878"/>
                <a:gd name="connsiteY5" fmla="*/ 3746068 h 5795027"/>
                <a:gd name="connsiteX6" fmla="*/ 0 w 2989878"/>
                <a:gd name="connsiteY6" fmla="*/ 3441681 h 5795027"/>
                <a:gd name="connsiteX7" fmla="*/ 0 w 2989878"/>
                <a:gd name="connsiteY7" fmla="*/ 3042471 h 5795027"/>
                <a:gd name="connsiteX8" fmla="*/ 0 w 2989878"/>
                <a:gd name="connsiteY8" fmla="*/ 2752557 h 5795027"/>
                <a:gd name="connsiteX9" fmla="*/ 0 w 2989878"/>
                <a:gd name="connsiteY9" fmla="*/ 2231503 h 5795027"/>
                <a:gd name="connsiteX10" fmla="*/ 0 w 2989878"/>
                <a:gd name="connsiteY10" fmla="*/ 2048959 h 5795027"/>
                <a:gd name="connsiteX11" fmla="*/ 559354 w 2989878"/>
                <a:gd name="connsiteY11" fmla="*/ 855573 h 5795027"/>
                <a:gd name="connsiteX12" fmla="*/ 1950071 w 2989878"/>
                <a:gd name="connsiteY12" fmla="*/ 164715 h 5795027"/>
                <a:gd name="connsiteX13" fmla="*/ 2144960 w 2989878"/>
                <a:gd name="connsiteY13" fmla="*/ 0 h 5795027"/>
                <a:gd name="connsiteX14" fmla="*/ 2332832 w 2989878"/>
                <a:gd name="connsiteY14" fmla="*/ 164715 h 5795027"/>
                <a:gd name="connsiteX15" fmla="*/ 2976290 w 2989878"/>
                <a:gd name="connsiteY15" fmla="*/ 524033 h 5795027"/>
                <a:gd name="connsiteX0" fmla="*/ 2989878 w 2989878"/>
                <a:gd name="connsiteY0" fmla="*/ 5266109 h 5795027"/>
                <a:gd name="connsiteX1" fmla="*/ 2332829 w 2989878"/>
                <a:gd name="connsiteY1" fmla="*/ 5630311 h 5795027"/>
                <a:gd name="connsiteX2" fmla="*/ 2137940 w 2989878"/>
                <a:gd name="connsiteY2" fmla="*/ 5795027 h 5795027"/>
                <a:gd name="connsiteX3" fmla="*/ 1950069 w 2989878"/>
                <a:gd name="connsiteY3" fmla="*/ 5630311 h 5795027"/>
                <a:gd name="connsiteX4" fmla="*/ 559353 w 2989878"/>
                <a:gd name="connsiteY4" fmla="*/ 4939455 h 5795027"/>
                <a:gd name="connsiteX5" fmla="*/ 0 w 2989878"/>
                <a:gd name="connsiteY5" fmla="*/ 3746068 h 5795027"/>
                <a:gd name="connsiteX6" fmla="*/ 0 w 2989878"/>
                <a:gd name="connsiteY6" fmla="*/ 3441681 h 5795027"/>
                <a:gd name="connsiteX7" fmla="*/ 0 w 2989878"/>
                <a:gd name="connsiteY7" fmla="*/ 3042471 h 5795027"/>
                <a:gd name="connsiteX8" fmla="*/ 0 w 2989878"/>
                <a:gd name="connsiteY8" fmla="*/ 2752557 h 5795027"/>
                <a:gd name="connsiteX9" fmla="*/ 0 w 2989878"/>
                <a:gd name="connsiteY9" fmla="*/ 2231503 h 5795027"/>
                <a:gd name="connsiteX10" fmla="*/ 0 w 2989878"/>
                <a:gd name="connsiteY10" fmla="*/ 2048959 h 5795027"/>
                <a:gd name="connsiteX11" fmla="*/ 559354 w 2989878"/>
                <a:gd name="connsiteY11" fmla="*/ 855573 h 5795027"/>
                <a:gd name="connsiteX12" fmla="*/ 1950071 w 2989878"/>
                <a:gd name="connsiteY12" fmla="*/ 164715 h 5795027"/>
                <a:gd name="connsiteX13" fmla="*/ 2144960 w 2989878"/>
                <a:gd name="connsiteY13" fmla="*/ 0 h 5795027"/>
                <a:gd name="connsiteX14" fmla="*/ 2332832 w 2989878"/>
                <a:gd name="connsiteY14" fmla="*/ 164715 h 5795027"/>
                <a:gd name="connsiteX15" fmla="*/ 2976290 w 2989878"/>
                <a:gd name="connsiteY15" fmla="*/ 524033 h 5795027"/>
                <a:gd name="connsiteX0" fmla="*/ 2955049 w 2976290"/>
                <a:gd name="connsiteY0" fmla="*/ 5266109 h 5795027"/>
                <a:gd name="connsiteX1" fmla="*/ 2332829 w 2976290"/>
                <a:gd name="connsiteY1" fmla="*/ 5630311 h 5795027"/>
                <a:gd name="connsiteX2" fmla="*/ 2137940 w 2976290"/>
                <a:gd name="connsiteY2" fmla="*/ 5795027 h 5795027"/>
                <a:gd name="connsiteX3" fmla="*/ 1950069 w 2976290"/>
                <a:gd name="connsiteY3" fmla="*/ 5630311 h 5795027"/>
                <a:gd name="connsiteX4" fmla="*/ 559353 w 2976290"/>
                <a:gd name="connsiteY4" fmla="*/ 4939455 h 5795027"/>
                <a:gd name="connsiteX5" fmla="*/ 0 w 2976290"/>
                <a:gd name="connsiteY5" fmla="*/ 3746068 h 5795027"/>
                <a:gd name="connsiteX6" fmla="*/ 0 w 2976290"/>
                <a:gd name="connsiteY6" fmla="*/ 3441681 h 5795027"/>
                <a:gd name="connsiteX7" fmla="*/ 0 w 2976290"/>
                <a:gd name="connsiteY7" fmla="*/ 3042471 h 5795027"/>
                <a:gd name="connsiteX8" fmla="*/ 0 w 2976290"/>
                <a:gd name="connsiteY8" fmla="*/ 2752557 h 5795027"/>
                <a:gd name="connsiteX9" fmla="*/ 0 w 2976290"/>
                <a:gd name="connsiteY9" fmla="*/ 2231503 h 5795027"/>
                <a:gd name="connsiteX10" fmla="*/ 0 w 2976290"/>
                <a:gd name="connsiteY10" fmla="*/ 2048959 h 5795027"/>
                <a:gd name="connsiteX11" fmla="*/ 559354 w 2976290"/>
                <a:gd name="connsiteY11" fmla="*/ 855573 h 5795027"/>
                <a:gd name="connsiteX12" fmla="*/ 1950071 w 2976290"/>
                <a:gd name="connsiteY12" fmla="*/ 164715 h 5795027"/>
                <a:gd name="connsiteX13" fmla="*/ 2144960 w 2976290"/>
                <a:gd name="connsiteY13" fmla="*/ 0 h 5795027"/>
                <a:gd name="connsiteX14" fmla="*/ 2332832 w 2976290"/>
                <a:gd name="connsiteY14" fmla="*/ 164715 h 5795027"/>
                <a:gd name="connsiteX15" fmla="*/ 2976290 w 2976290"/>
                <a:gd name="connsiteY15" fmla="*/ 524033 h 5795027"/>
                <a:gd name="connsiteX0" fmla="*/ 2955049 w 2976290"/>
                <a:gd name="connsiteY0" fmla="*/ 5266109 h 5795027"/>
                <a:gd name="connsiteX1" fmla="*/ 2332829 w 2976290"/>
                <a:gd name="connsiteY1" fmla="*/ 5630311 h 5795027"/>
                <a:gd name="connsiteX2" fmla="*/ 2137940 w 2976290"/>
                <a:gd name="connsiteY2" fmla="*/ 5795027 h 5795027"/>
                <a:gd name="connsiteX3" fmla="*/ 1950069 w 2976290"/>
                <a:gd name="connsiteY3" fmla="*/ 5630311 h 5795027"/>
                <a:gd name="connsiteX4" fmla="*/ 559353 w 2976290"/>
                <a:gd name="connsiteY4" fmla="*/ 4939455 h 5795027"/>
                <a:gd name="connsiteX5" fmla="*/ 0 w 2976290"/>
                <a:gd name="connsiteY5" fmla="*/ 3746068 h 5795027"/>
                <a:gd name="connsiteX6" fmla="*/ 0 w 2976290"/>
                <a:gd name="connsiteY6" fmla="*/ 3441681 h 5795027"/>
                <a:gd name="connsiteX7" fmla="*/ 0 w 2976290"/>
                <a:gd name="connsiteY7" fmla="*/ 3042471 h 5795027"/>
                <a:gd name="connsiteX8" fmla="*/ 0 w 2976290"/>
                <a:gd name="connsiteY8" fmla="*/ 2752557 h 5795027"/>
                <a:gd name="connsiteX9" fmla="*/ 0 w 2976290"/>
                <a:gd name="connsiteY9" fmla="*/ 2231503 h 5795027"/>
                <a:gd name="connsiteX10" fmla="*/ 0 w 2976290"/>
                <a:gd name="connsiteY10" fmla="*/ 2048959 h 5795027"/>
                <a:gd name="connsiteX11" fmla="*/ 559354 w 2976290"/>
                <a:gd name="connsiteY11" fmla="*/ 855573 h 5795027"/>
                <a:gd name="connsiteX12" fmla="*/ 1950071 w 2976290"/>
                <a:gd name="connsiteY12" fmla="*/ 164715 h 5795027"/>
                <a:gd name="connsiteX13" fmla="*/ 2144960 w 2976290"/>
                <a:gd name="connsiteY13" fmla="*/ 0 h 5795027"/>
                <a:gd name="connsiteX14" fmla="*/ 2332832 w 2976290"/>
                <a:gd name="connsiteY14" fmla="*/ 164715 h 5795027"/>
                <a:gd name="connsiteX15" fmla="*/ 2976290 w 2976290"/>
                <a:gd name="connsiteY15" fmla="*/ 524033 h 5795027"/>
                <a:gd name="connsiteX0" fmla="*/ 2955049 w 2976290"/>
                <a:gd name="connsiteY0" fmla="*/ 5266109 h 5795027"/>
                <a:gd name="connsiteX1" fmla="*/ 2332829 w 2976290"/>
                <a:gd name="connsiteY1" fmla="*/ 5630311 h 5795027"/>
                <a:gd name="connsiteX2" fmla="*/ 2137940 w 2976290"/>
                <a:gd name="connsiteY2" fmla="*/ 5795027 h 5795027"/>
                <a:gd name="connsiteX3" fmla="*/ 1950069 w 2976290"/>
                <a:gd name="connsiteY3" fmla="*/ 5630311 h 5795027"/>
                <a:gd name="connsiteX4" fmla="*/ 559353 w 2976290"/>
                <a:gd name="connsiteY4" fmla="*/ 4939455 h 5795027"/>
                <a:gd name="connsiteX5" fmla="*/ 0 w 2976290"/>
                <a:gd name="connsiteY5" fmla="*/ 3746068 h 5795027"/>
                <a:gd name="connsiteX6" fmla="*/ 0 w 2976290"/>
                <a:gd name="connsiteY6" fmla="*/ 3441681 h 5795027"/>
                <a:gd name="connsiteX7" fmla="*/ 0 w 2976290"/>
                <a:gd name="connsiteY7" fmla="*/ 3042471 h 5795027"/>
                <a:gd name="connsiteX8" fmla="*/ 0 w 2976290"/>
                <a:gd name="connsiteY8" fmla="*/ 2752557 h 5795027"/>
                <a:gd name="connsiteX9" fmla="*/ 0 w 2976290"/>
                <a:gd name="connsiteY9" fmla="*/ 2231503 h 5795027"/>
                <a:gd name="connsiteX10" fmla="*/ 0 w 2976290"/>
                <a:gd name="connsiteY10" fmla="*/ 2048959 h 5795027"/>
                <a:gd name="connsiteX11" fmla="*/ 559354 w 2976290"/>
                <a:gd name="connsiteY11" fmla="*/ 855573 h 5795027"/>
                <a:gd name="connsiteX12" fmla="*/ 1950071 w 2976290"/>
                <a:gd name="connsiteY12" fmla="*/ 164715 h 5795027"/>
                <a:gd name="connsiteX13" fmla="*/ 2144960 w 2976290"/>
                <a:gd name="connsiteY13" fmla="*/ 0 h 5795027"/>
                <a:gd name="connsiteX14" fmla="*/ 2332832 w 2976290"/>
                <a:gd name="connsiteY14" fmla="*/ 164715 h 5795027"/>
                <a:gd name="connsiteX15" fmla="*/ 2976290 w 2976290"/>
                <a:gd name="connsiteY15" fmla="*/ 524033 h 5795027"/>
                <a:gd name="connsiteX0" fmla="*/ 2955049 w 2976290"/>
                <a:gd name="connsiteY0" fmla="*/ 5266109 h 5795027"/>
                <a:gd name="connsiteX1" fmla="*/ 2332829 w 2976290"/>
                <a:gd name="connsiteY1" fmla="*/ 5630311 h 5795027"/>
                <a:gd name="connsiteX2" fmla="*/ 2137940 w 2976290"/>
                <a:gd name="connsiteY2" fmla="*/ 5795027 h 5795027"/>
                <a:gd name="connsiteX3" fmla="*/ 1950069 w 2976290"/>
                <a:gd name="connsiteY3" fmla="*/ 5630311 h 5795027"/>
                <a:gd name="connsiteX4" fmla="*/ 559353 w 2976290"/>
                <a:gd name="connsiteY4" fmla="*/ 4939455 h 5795027"/>
                <a:gd name="connsiteX5" fmla="*/ 0 w 2976290"/>
                <a:gd name="connsiteY5" fmla="*/ 3746068 h 5795027"/>
                <a:gd name="connsiteX6" fmla="*/ 0 w 2976290"/>
                <a:gd name="connsiteY6" fmla="*/ 3441681 h 5795027"/>
                <a:gd name="connsiteX7" fmla="*/ 0 w 2976290"/>
                <a:gd name="connsiteY7" fmla="*/ 3042471 h 5795027"/>
                <a:gd name="connsiteX8" fmla="*/ 0 w 2976290"/>
                <a:gd name="connsiteY8" fmla="*/ 2752557 h 5795027"/>
                <a:gd name="connsiteX9" fmla="*/ 0 w 2976290"/>
                <a:gd name="connsiteY9" fmla="*/ 2231503 h 5795027"/>
                <a:gd name="connsiteX10" fmla="*/ 0 w 2976290"/>
                <a:gd name="connsiteY10" fmla="*/ 2048959 h 5795027"/>
                <a:gd name="connsiteX11" fmla="*/ 559354 w 2976290"/>
                <a:gd name="connsiteY11" fmla="*/ 855573 h 5795027"/>
                <a:gd name="connsiteX12" fmla="*/ 1950071 w 2976290"/>
                <a:gd name="connsiteY12" fmla="*/ 164715 h 5795027"/>
                <a:gd name="connsiteX13" fmla="*/ 2144960 w 2976290"/>
                <a:gd name="connsiteY13" fmla="*/ 0 h 5795027"/>
                <a:gd name="connsiteX14" fmla="*/ 2332832 w 2976290"/>
                <a:gd name="connsiteY14" fmla="*/ 164715 h 5795027"/>
                <a:gd name="connsiteX15" fmla="*/ 2976290 w 2976290"/>
                <a:gd name="connsiteY15" fmla="*/ 524033 h 5795027"/>
                <a:gd name="connsiteX0" fmla="*/ 2955049 w 2976290"/>
                <a:gd name="connsiteY0" fmla="*/ 5266109 h 5795027"/>
                <a:gd name="connsiteX1" fmla="*/ 2332829 w 2976290"/>
                <a:gd name="connsiteY1" fmla="*/ 5630311 h 5795027"/>
                <a:gd name="connsiteX2" fmla="*/ 2137940 w 2976290"/>
                <a:gd name="connsiteY2" fmla="*/ 5795027 h 5795027"/>
                <a:gd name="connsiteX3" fmla="*/ 1950069 w 2976290"/>
                <a:gd name="connsiteY3" fmla="*/ 5630311 h 5795027"/>
                <a:gd name="connsiteX4" fmla="*/ 559353 w 2976290"/>
                <a:gd name="connsiteY4" fmla="*/ 4939455 h 5795027"/>
                <a:gd name="connsiteX5" fmla="*/ 0 w 2976290"/>
                <a:gd name="connsiteY5" fmla="*/ 3746068 h 5795027"/>
                <a:gd name="connsiteX6" fmla="*/ 0 w 2976290"/>
                <a:gd name="connsiteY6" fmla="*/ 3441681 h 5795027"/>
                <a:gd name="connsiteX7" fmla="*/ 0 w 2976290"/>
                <a:gd name="connsiteY7" fmla="*/ 3042471 h 5795027"/>
                <a:gd name="connsiteX8" fmla="*/ 0 w 2976290"/>
                <a:gd name="connsiteY8" fmla="*/ 2752557 h 5795027"/>
                <a:gd name="connsiteX9" fmla="*/ 0 w 2976290"/>
                <a:gd name="connsiteY9" fmla="*/ 2231503 h 5795027"/>
                <a:gd name="connsiteX10" fmla="*/ 0 w 2976290"/>
                <a:gd name="connsiteY10" fmla="*/ 2048959 h 5795027"/>
                <a:gd name="connsiteX11" fmla="*/ 559354 w 2976290"/>
                <a:gd name="connsiteY11" fmla="*/ 855573 h 5795027"/>
                <a:gd name="connsiteX12" fmla="*/ 1950071 w 2976290"/>
                <a:gd name="connsiteY12" fmla="*/ 164715 h 5795027"/>
                <a:gd name="connsiteX13" fmla="*/ 2144960 w 2976290"/>
                <a:gd name="connsiteY13" fmla="*/ 0 h 5795027"/>
                <a:gd name="connsiteX14" fmla="*/ 2332832 w 2976290"/>
                <a:gd name="connsiteY14" fmla="*/ 164715 h 5795027"/>
                <a:gd name="connsiteX15" fmla="*/ 2976290 w 2976290"/>
                <a:gd name="connsiteY15" fmla="*/ 524033 h 5795027"/>
                <a:gd name="connsiteX0" fmla="*/ 2955049 w 2987296"/>
                <a:gd name="connsiteY0" fmla="*/ 5266109 h 5795027"/>
                <a:gd name="connsiteX1" fmla="*/ 2332829 w 2987296"/>
                <a:gd name="connsiteY1" fmla="*/ 5630311 h 5795027"/>
                <a:gd name="connsiteX2" fmla="*/ 2137940 w 2987296"/>
                <a:gd name="connsiteY2" fmla="*/ 5795027 h 5795027"/>
                <a:gd name="connsiteX3" fmla="*/ 1950069 w 2987296"/>
                <a:gd name="connsiteY3" fmla="*/ 5630311 h 5795027"/>
                <a:gd name="connsiteX4" fmla="*/ 559353 w 2987296"/>
                <a:gd name="connsiteY4" fmla="*/ 4939455 h 5795027"/>
                <a:gd name="connsiteX5" fmla="*/ 0 w 2987296"/>
                <a:gd name="connsiteY5" fmla="*/ 3746068 h 5795027"/>
                <a:gd name="connsiteX6" fmla="*/ 0 w 2987296"/>
                <a:gd name="connsiteY6" fmla="*/ 3441681 h 5795027"/>
                <a:gd name="connsiteX7" fmla="*/ 0 w 2987296"/>
                <a:gd name="connsiteY7" fmla="*/ 3042471 h 5795027"/>
                <a:gd name="connsiteX8" fmla="*/ 0 w 2987296"/>
                <a:gd name="connsiteY8" fmla="*/ 2752557 h 5795027"/>
                <a:gd name="connsiteX9" fmla="*/ 0 w 2987296"/>
                <a:gd name="connsiteY9" fmla="*/ 2231503 h 5795027"/>
                <a:gd name="connsiteX10" fmla="*/ 0 w 2987296"/>
                <a:gd name="connsiteY10" fmla="*/ 2048959 h 5795027"/>
                <a:gd name="connsiteX11" fmla="*/ 559354 w 2987296"/>
                <a:gd name="connsiteY11" fmla="*/ 855573 h 5795027"/>
                <a:gd name="connsiteX12" fmla="*/ 1950071 w 2987296"/>
                <a:gd name="connsiteY12" fmla="*/ 164715 h 5795027"/>
                <a:gd name="connsiteX13" fmla="*/ 2144960 w 2987296"/>
                <a:gd name="connsiteY13" fmla="*/ 0 h 5795027"/>
                <a:gd name="connsiteX14" fmla="*/ 2332832 w 2987296"/>
                <a:gd name="connsiteY14" fmla="*/ 164715 h 5795027"/>
                <a:gd name="connsiteX15" fmla="*/ 2987296 w 2987296"/>
                <a:gd name="connsiteY15" fmla="*/ 557051 h 57950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2987296" h="5795027">
                  <a:moveTo>
                    <a:pt x="2955049" y="5266109"/>
                  </a:moveTo>
                  <a:cubicBezTo>
                    <a:pt x="2737194" y="5332489"/>
                    <a:pt x="2474819" y="5542158"/>
                    <a:pt x="2332829" y="5630311"/>
                  </a:cubicBezTo>
                  <a:lnTo>
                    <a:pt x="2137940" y="5795027"/>
                  </a:lnTo>
                  <a:lnTo>
                    <a:pt x="1950069" y="5630311"/>
                  </a:lnTo>
                  <a:cubicBezTo>
                    <a:pt x="1484225" y="5270318"/>
                    <a:pt x="959280" y="5171158"/>
                    <a:pt x="559353" y="4939455"/>
                  </a:cubicBezTo>
                  <a:cubicBezTo>
                    <a:pt x="174796" y="4670559"/>
                    <a:pt x="0" y="4362177"/>
                    <a:pt x="0" y="3746068"/>
                  </a:cubicBezTo>
                  <a:lnTo>
                    <a:pt x="0" y="3441681"/>
                  </a:lnTo>
                  <a:lnTo>
                    <a:pt x="0" y="3042471"/>
                  </a:lnTo>
                  <a:lnTo>
                    <a:pt x="0" y="2752557"/>
                  </a:lnTo>
                  <a:lnTo>
                    <a:pt x="0" y="2231503"/>
                  </a:lnTo>
                  <a:lnTo>
                    <a:pt x="0" y="2048959"/>
                  </a:lnTo>
                  <a:cubicBezTo>
                    <a:pt x="0" y="1432851"/>
                    <a:pt x="174797" y="1124469"/>
                    <a:pt x="559354" y="855573"/>
                  </a:cubicBezTo>
                  <a:cubicBezTo>
                    <a:pt x="959283" y="623869"/>
                    <a:pt x="1484227" y="524709"/>
                    <a:pt x="1950071" y="164715"/>
                  </a:cubicBezTo>
                  <a:lnTo>
                    <a:pt x="2144960" y="0"/>
                  </a:lnTo>
                  <a:lnTo>
                    <a:pt x="2332832" y="164715"/>
                  </a:lnTo>
                  <a:cubicBezTo>
                    <a:pt x="2471387" y="252054"/>
                    <a:pt x="2755510" y="441908"/>
                    <a:pt x="2987296" y="557051"/>
                  </a:cubicBezTo>
                </a:path>
              </a:pathLst>
            </a:custGeom>
            <a:noFill/>
            <a:ln w="25400" cap="rnd">
              <a:solidFill>
                <a:schemeClr val="bg2">
                  <a:lumMod val="75000"/>
                  <a:alpha val="65000"/>
                </a:schemeClr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Vertical Title 1">
            <a:extLst>
              <a:ext uri="{FF2B5EF4-FFF2-40B4-BE49-F238E27FC236}">
                <a16:creationId xmlns:a16="http://schemas.microsoft.com/office/drawing/2014/main" id="{DE9B263D-CDF8-431B-A5D1-9687649138B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131030" y="866253"/>
            <a:ext cx="2222769" cy="5310710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FB6B9BE-E660-4F3A-ABA1-86667DC133E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866253"/>
            <a:ext cx="8164286" cy="5310710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082700-F509-4302-AE0E-6CC56401A4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08460-8B2F-4AAA-A4E2-10730069204C}" type="datetimeFigureOut">
              <a:rPr lang="en-US" smtClean="0"/>
              <a:t>1/11/2024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03BD63-5B0C-4FB3-8434-8EA1A84F2D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F3E9EB-019B-4F03-8147-D6CBA6B1E6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6259B-8396-46CD-AD42-FDEDA89DA2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305915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1200" y="609600"/>
            <a:ext cx="10972800" cy="49530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6"/>
                </a:solidFill>
              </a:defRPr>
            </a:lvl1pPr>
            <a:lvl2pPr>
              <a:defRPr>
                <a:solidFill>
                  <a:schemeClr val="accent6"/>
                </a:solidFill>
              </a:defRPr>
            </a:lvl2pPr>
            <a:lvl3pPr>
              <a:defRPr>
                <a:solidFill>
                  <a:schemeClr val="accent6"/>
                </a:solidFill>
              </a:defRPr>
            </a:lvl3pPr>
            <a:lvl4pPr>
              <a:defRPr>
                <a:solidFill>
                  <a:schemeClr val="accent6"/>
                </a:solidFill>
              </a:defRPr>
            </a:lvl4pPr>
            <a:lvl5pPr>
              <a:defRPr>
                <a:solidFill>
                  <a:schemeClr val="accent6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0" y="6377355"/>
            <a:ext cx="1625600" cy="36512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bg2"/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518400" y="6377355"/>
            <a:ext cx="3860800" cy="365125"/>
          </a:xfrm>
          <a:prstGeom prst="rect">
            <a:avLst/>
          </a:prstGeom>
        </p:spPr>
        <p:txBody>
          <a:bodyPr/>
          <a:lstStyle>
            <a:lvl1pPr algn="r">
              <a:defRPr sz="1400">
                <a:solidFill>
                  <a:schemeClr val="bg2"/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074400" y="6362701"/>
            <a:ext cx="812800" cy="36512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bg2"/>
                </a:solidFill>
                <a:latin typeface="+mj-lt"/>
              </a:defRPr>
            </a:lvl1pPr>
          </a:lstStyle>
          <a:p>
            <a:pPr algn="r"/>
            <a:r>
              <a:rPr lang="en-US" dirty="0"/>
              <a:t>| </a:t>
            </a:r>
            <a:fld id="{BA13C625-9B67-4A70-A9C3-06D9E61B09A6}" type="slidenum">
              <a:rPr lang="en-US" smtClean="0"/>
              <a:pPr algn="r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44391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131C13-CF9D-4E82-A5B4-91008DCD25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C06FD2-89E8-4415-ADF7-22F4A4C259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0CBBFF-8889-497F-B4CA-A031E8DD3B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08460-8B2F-4AAA-A4E2-10730069204C}" type="datetimeFigureOut">
              <a:rPr lang="en-US" smtClean="0"/>
              <a:t>1/11/2024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E78DAF-985B-4BB4-ADA9-02EA979F1A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0A10DBC-42B5-46AB-B36A-B39128E69C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6259B-8396-46CD-AD42-FDEDA89DA2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60028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A1B6E7-01C8-4375-B7C7-596CD11993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883229"/>
            <a:ext cx="8214179" cy="3303133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C441675-8F3E-47CC-9573-D853C506D5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5295900"/>
            <a:ext cx="8214179" cy="793750"/>
          </a:xfrm>
        </p:spPr>
        <p:txBody>
          <a:bodyPr/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419F49-690E-49EC-BD41-75A18C9E37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08460-8B2F-4AAA-A4E2-10730069204C}" type="datetimeFigureOut">
              <a:rPr lang="en-US" smtClean="0"/>
              <a:t>1/11/2024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BC9E70-1401-468E-97DE-4255CA2221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ABE14C-9127-4582-A006-2AEA93AF76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6259B-8396-46CD-AD42-FDEDA89DA2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45703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234DF9-FA60-4E7B-BDE8-C0F9AFE636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7F1133-890E-4E96-AEDD-0F921E26F51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66745" y="2250798"/>
            <a:ext cx="4445899" cy="375267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14763B4-4987-4303-9640-54B67DD75E4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597174" y="2250798"/>
            <a:ext cx="4445899" cy="375267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C94AAD8-D444-410E-98EC-47076908FA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08460-8B2F-4AAA-A4E2-10730069204C}" type="datetimeFigureOut">
              <a:rPr lang="en-US" smtClean="0"/>
              <a:t>1/11/2024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072F01E-6867-4604-8B58-F65BCC820A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2543D87-0EC8-43C7-9D1B-46DB521293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6259B-8396-46CD-AD42-FDEDA89DA2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69787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2605AE-70FD-4CEE-BDFB-D5C0A3D359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6745" y="960120"/>
            <a:ext cx="9196928" cy="1060704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F9091E2-4532-4D16-827E-4DB0688FD8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67153" y="2062842"/>
            <a:ext cx="4445899" cy="781893"/>
          </a:xfrm>
        </p:spPr>
        <p:txBody>
          <a:bodyPr anchor="b">
            <a:normAutofit/>
          </a:bodyPr>
          <a:lstStyle>
            <a:lvl1pPr marL="0" indent="0">
              <a:buNone/>
              <a:defRPr sz="1800" b="1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52B53BE-9EDA-4D07-A042-0D101FAB9A8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966745" y="2882837"/>
            <a:ext cx="4446642" cy="334379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1DFDFC1-7510-4F8E-A831-ABA33D977AC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725280" y="2062842"/>
            <a:ext cx="4467794" cy="781893"/>
          </a:xfrm>
        </p:spPr>
        <p:txBody>
          <a:bodyPr anchor="b">
            <a:normAutofit/>
          </a:bodyPr>
          <a:lstStyle>
            <a:lvl1pPr marL="0" indent="0">
              <a:buNone/>
              <a:defRPr sz="1800" b="1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12A42F0-9A48-4946-8BA8-394CBF01A05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724868" y="2882837"/>
            <a:ext cx="4468541" cy="334379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00FC563-D319-494F-AA63-0BDF1D25E5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08460-8B2F-4AAA-A4E2-10730069204C}" type="datetimeFigureOut">
              <a:rPr lang="en-US" smtClean="0"/>
              <a:t>1/11/2024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D42F4FE-433A-42F6-8A73-AD843352BF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D575352-FC7F-4BA8-940F-2F920C2801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6259B-8396-46CD-AD42-FDEDA89DA2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48242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7B3FB5-4B13-4412-9F42-62450D6AA1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0C87ECA-0E5D-4DD2-B664-DF351875FE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08460-8B2F-4AAA-A4E2-10730069204C}" type="datetimeFigureOut">
              <a:rPr lang="en-US" smtClean="0"/>
              <a:t>1/11/2024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4E2406B-A925-466A-AF79-D0A4E0EA41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861B050-D381-4E1A-88DD-361F0EE9DD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6259B-8396-46CD-AD42-FDEDA89DA2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74487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C8BF592-6A15-4999-ACFA-A535A113B2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08460-8B2F-4AAA-A4E2-10730069204C}" type="datetimeFigureOut">
              <a:rPr lang="en-US" smtClean="0"/>
              <a:t>1/11/2024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819EFC1-AD45-4610-8FC6-2058F55E47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13DF506-CFF9-4BD2-8D76-3377927798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6259B-8396-46CD-AD42-FDEDA89DA2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60700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E77674-EAFF-4CAE-A685-8AEA617D06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1094014"/>
            <a:ext cx="3932237" cy="143691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B3A185-E15D-46FD-A4FB-709A8B5D0B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1094014"/>
            <a:ext cx="6172200" cy="476703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14086F7-5F48-40D6-B4E3-1347EA21B0A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618012"/>
            <a:ext cx="3932237" cy="325097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EF4FC41-0A32-438D-9A47-F932AB492C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08460-8B2F-4AAA-A4E2-10730069204C}" type="datetimeFigureOut">
              <a:rPr lang="en-US" smtClean="0"/>
              <a:t>1/11/2024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2F0F85D-CB6B-48E8-B56F-81472CE94F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B6E120E-E239-4B93-AC67-210D23BD22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6259B-8396-46CD-AD42-FDEDA89DA2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74398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61F02C-5A08-45D4-AFE1-8EF0E6DECE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1065120"/>
            <a:ext cx="3932237" cy="146580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22EF863-20E6-4CF9-A179-0A2A52E5F35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CECFB1A-5B7E-45DA-9713-0CD8E3121F4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618014"/>
            <a:ext cx="3932237" cy="325097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6EFD67F-901E-4423-A48F-41F00ECA52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08460-8B2F-4AAA-A4E2-10730069204C}" type="datetimeFigureOut">
              <a:rPr lang="en-US" smtClean="0"/>
              <a:t>1/11/2024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7B04982-0749-4F34-A4DB-DDC12BD4BE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7B38447-AEAF-40D9-B3D3-94404C144A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6259B-8396-46CD-AD42-FDEDA89DA2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21115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id="{D206359A-F1E3-49EE-BBC2-40888C4A3628}"/>
              </a:ext>
            </a:extLst>
          </p:cNvPr>
          <p:cNvGrpSpPr/>
          <p:nvPr/>
        </p:nvGrpSpPr>
        <p:grpSpPr>
          <a:xfrm>
            <a:off x="9265700" y="2026"/>
            <a:ext cx="2926300" cy="5030922"/>
            <a:chOff x="9265700" y="2026"/>
            <a:chExt cx="2926300" cy="5030922"/>
          </a:xfrm>
        </p:grpSpPr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CED90C42-6A0F-48E8-BF96-7D3E2A395EC7}"/>
                </a:ext>
              </a:extLst>
            </p:cNvPr>
            <p:cNvSpPr/>
            <p:nvPr/>
          </p:nvSpPr>
          <p:spPr>
            <a:xfrm>
              <a:off x="9326904" y="2026"/>
              <a:ext cx="2249810" cy="2294745"/>
            </a:xfrm>
            <a:custGeom>
              <a:avLst/>
              <a:gdLst>
                <a:gd name="connsiteX0" fmla="*/ 49162 w 2249810"/>
                <a:gd name="connsiteY0" fmla="*/ 0 h 2294745"/>
                <a:gd name="connsiteX1" fmla="*/ 2200648 w 2249810"/>
                <a:gd name="connsiteY1" fmla="*/ 0 h 2294745"/>
                <a:gd name="connsiteX2" fmla="*/ 2210105 w 2249810"/>
                <a:gd name="connsiteY2" fmla="*/ 23601 h 2294745"/>
                <a:gd name="connsiteX3" fmla="*/ 2249810 w 2249810"/>
                <a:gd name="connsiteY3" fmla="*/ 326934 h 2294745"/>
                <a:gd name="connsiteX4" fmla="*/ 2249810 w 2249810"/>
                <a:gd name="connsiteY4" fmla="*/ 422824 h 2294745"/>
                <a:gd name="connsiteX5" fmla="*/ 2249810 w 2249810"/>
                <a:gd name="connsiteY5" fmla="*/ 696534 h 2294745"/>
                <a:gd name="connsiteX6" fmla="*/ 2249810 w 2249810"/>
                <a:gd name="connsiteY6" fmla="*/ 848826 h 2294745"/>
                <a:gd name="connsiteX7" fmla="*/ 2249810 w 2249810"/>
                <a:gd name="connsiteY7" fmla="*/ 1058531 h 2294745"/>
                <a:gd name="connsiteX8" fmla="*/ 2249810 w 2249810"/>
                <a:gd name="connsiteY8" fmla="*/ 1218426 h 2294745"/>
                <a:gd name="connsiteX9" fmla="*/ 1955981 w 2249810"/>
                <a:gd name="connsiteY9" fmla="*/ 1845313 h 2294745"/>
                <a:gd name="connsiteX10" fmla="*/ 1225437 w 2249810"/>
                <a:gd name="connsiteY10" fmla="*/ 2208220 h 2294745"/>
                <a:gd name="connsiteX11" fmla="*/ 1123061 w 2249810"/>
                <a:gd name="connsiteY11" fmla="*/ 2294745 h 2294745"/>
                <a:gd name="connsiteX12" fmla="*/ 1024372 w 2249810"/>
                <a:gd name="connsiteY12" fmla="*/ 2208220 h 2294745"/>
                <a:gd name="connsiteX13" fmla="*/ 293828 w 2249810"/>
                <a:gd name="connsiteY13" fmla="*/ 1845313 h 2294745"/>
                <a:gd name="connsiteX14" fmla="*/ 0 w 2249810"/>
                <a:gd name="connsiteY14" fmla="*/ 1218426 h 2294745"/>
                <a:gd name="connsiteX15" fmla="*/ 0 w 2249810"/>
                <a:gd name="connsiteY15" fmla="*/ 1058531 h 2294745"/>
                <a:gd name="connsiteX16" fmla="*/ 0 w 2249810"/>
                <a:gd name="connsiteY16" fmla="*/ 848826 h 2294745"/>
                <a:gd name="connsiteX17" fmla="*/ 0 w 2249810"/>
                <a:gd name="connsiteY17" fmla="*/ 696534 h 2294745"/>
                <a:gd name="connsiteX18" fmla="*/ 0 w 2249810"/>
                <a:gd name="connsiteY18" fmla="*/ 422824 h 2294745"/>
                <a:gd name="connsiteX19" fmla="*/ 0 w 2249810"/>
                <a:gd name="connsiteY19" fmla="*/ 326934 h 2294745"/>
                <a:gd name="connsiteX20" fmla="*/ 39705 w 2249810"/>
                <a:gd name="connsiteY20" fmla="*/ 23601 h 22947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2249810" h="2294745">
                  <a:moveTo>
                    <a:pt x="49162" y="0"/>
                  </a:moveTo>
                  <a:lnTo>
                    <a:pt x="2200648" y="0"/>
                  </a:lnTo>
                  <a:lnTo>
                    <a:pt x="2210105" y="23601"/>
                  </a:lnTo>
                  <a:cubicBezTo>
                    <a:pt x="2236898" y="106934"/>
                    <a:pt x="2249810" y="205568"/>
                    <a:pt x="2249810" y="326934"/>
                  </a:cubicBezTo>
                  <a:lnTo>
                    <a:pt x="2249810" y="422824"/>
                  </a:lnTo>
                  <a:lnTo>
                    <a:pt x="2249810" y="696534"/>
                  </a:lnTo>
                  <a:lnTo>
                    <a:pt x="2249810" y="848826"/>
                  </a:lnTo>
                  <a:lnTo>
                    <a:pt x="2249810" y="1058531"/>
                  </a:lnTo>
                  <a:lnTo>
                    <a:pt x="2249810" y="1218426"/>
                  </a:lnTo>
                  <a:cubicBezTo>
                    <a:pt x="2249810" y="1542068"/>
                    <a:pt x="2157989" y="1704061"/>
                    <a:pt x="1955981" y="1845313"/>
                  </a:cubicBezTo>
                  <a:cubicBezTo>
                    <a:pt x="1745898" y="1967026"/>
                    <a:pt x="1470144" y="2019115"/>
                    <a:pt x="1225437" y="2208220"/>
                  </a:cubicBezTo>
                  <a:lnTo>
                    <a:pt x="1123061" y="2294745"/>
                  </a:lnTo>
                  <a:lnTo>
                    <a:pt x="1024372" y="2208220"/>
                  </a:lnTo>
                  <a:cubicBezTo>
                    <a:pt x="779664" y="2019115"/>
                    <a:pt x="503910" y="1967026"/>
                    <a:pt x="293828" y="1845313"/>
                  </a:cubicBezTo>
                  <a:cubicBezTo>
                    <a:pt x="91820" y="1704061"/>
                    <a:pt x="0" y="1542068"/>
                    <a:pt x="0" y="1218426"/>
                  </a:cubicBezTo>
                  <a:lnTo>
                    <a:pt x="0" y="1058531"/>
                  </a:lnTo>
                  <a:lnTo>
                    <a:pt x="0" y="848826"/>
                  </a:lnTo>
                  <a:lnTo>
                    <a:pt x="0" y="696534"/>
                  </a:lnTo>
                  <a:lnTo>
                    <a:pt x="0" y="422824"/>
                  </a:lnTo>
                  <a:lnTo>
                    <a:pt x="0" y="326934"/>
                  </a:lnTo>
                  <a:cubicBezTo>
                    <a:pt x="0" y="205568"/>
                    <a:pt x="12912" y="106934"/>
                    <a:pt x="39705" y="23601"/>
                  </a:cubicBezTo>
                  <a:close/>
                </a:path>
              </a:pathLst>
            </a:custGeom>
            <a:solidFill>
              <a:schemeClr val="bg2">
                <a:lumMod val="75000"/>
                <a:alpha val="15000"/>
              </a:schemeClr>
            </a:soli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5DA0863A-55F7-4EB0-9451-F3EE4D65DBDB}"/>
                </a:ext>
              </a:extLst>
            </p:cNvPr>
            <p:cNvSpPr/>
            <p:nvPr/>
          </p:nvSpPr>
          <p:spPr>
            <a:xfrm>
              <a:off x="10597154" y="1907348"/>
              <a:ext cx="1594846" cy="3044131"/>
            </a:xfrm>
            <a:custGeom>
              <a:avLst/>
              <a:gdLst>
                <a:gd name="connsiteX0" fmla="*/ 1126749 w 1594846"/>
                <a:gd name="connsiteY0" fmla="*/ 0 h 3044131"/>
                <a:gd name="connsiteX1" fmla="*/ 1225438 w 1594846"/>
                <a:gd name="connsiteY1" fmla="*/ 86525 h 3044131"/>
                <a:gd name="connsiteX2" fmla="*/ 1413279 w 1594846"/>
                <a:gd name="connsiteY2" fmla="*/ 205892 h 3044131"/>
                <a:gd name="connsiteX3" fmla="*/ 1594846 w 1594846"/>
                <a:gd name="connsiteY3" fmla="*/ 289191 h 3044131"/>
                <a:gd name="connsiteX4" fmla="*/ 1594846 w 1594846"/>
                <a:gd name="connsiteY4" fmla="*/ 2754939 h 3044131"/>
                <a:gd name="connsiteX5" fmla="*/ 1413277 w 1594846"/>
                <a:gd name="connsiteY5" fmla="*/ 2838239 h 3044131"/>
                <a:gd name="connsiteX6" fmla="*/ 1225436 w 1594846"/>
                <a:gd name="connsiteY6" fmla="*/ 2957606 h 3044131"/>
                <a:gd name="connsiteX7" fmla="*/ 1123061 w 1594846"/>
                <a:gd name="connsiteY7" fmla="*/ 3044131 h 3044131"/>
                <a:gd name="connsiteX8" fmla="*/ 1024372 w 1594846"/>
                <a:gd name="connsiteY8" fmla="*/ 2957606 h 3044131"/>
                <a:gd name="connsiteX9" fmla="*/ 293828 w 1594846"/>
                <a:gd name="connsiteY9" fmla="*/ 2594699 h 3044131"/>
                <a:gd name="connsiteX10" fmla="*/ 0 w 1594846"/>
                <a:gd name="connsiteY10" fmla="*/ 1967812 h 3044131"/>
                <a:gd name="connsiteX11" fmla="*/ 0 w 1594846"/>
                <a:gd name="connsiteY11" fmla="*/ 1807917 h 3044131"/>
                <a:gd name="connsiteX12" fmla="*/ 0 w 1594846"/>
                <a:gd name="connsiteY12" fmla="*/ 1598212 h 3044131"/>
                <a:gd name="connsiteX13" fmla="*/ 0 w 1594846"/>
                <a:gd name="connsiteY13" fmla="*/ 1445920 h 3044131"/>
                <a:gd name="connsiteX14" fmla="*/ 0 w 1594846"/>
                <a:gd name="connsiteY14" fmla="*/ 1172210 h 3044131"/>
                <a:gd name="connsiteX15" fmla="*/ 0 w 1594846"/>
                <a:gd name="connsiteY15" fmla="*/ 1076320 h 3044131"/>
                <a:gd name="connsiteX16" fmla="*/ 293829 w 1594846"/>
                <a:gd name="connsiteY16" fmla="*/ 449433 h 3044131"/>
                <a:gd name="connsiteX17" fmla="*/ 1024374 w 1594846"/>
                <a:gd name="connsiteY17" fmla="*/ 86525 h 30441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594846" h="3044131">
                  <a:moveTo>
                    <a:pt x="1126749" y="0"/>
                  </a:moveTo>
                  <a:lnTo>
                    <a:pt x="1225438" y="86525"/>
                  </a:lnTo>
                  <a:cubicBezTo>
                    <a:pt x="1286615" y="133801"/>
                    <a:pt x="1349732" y="172514"/>
                    <a:pt x="1413279" y="205892"/>
                  </a:cubicBezTo>
                  <a:lnTo>
                    <a:pt x="1594846" y="289191"/>
                  </a:lnTo>
                  <a:lnTo>
                    <a:pt x="1594846" y="2754939"/>
                  </a:lnTo>
                  <a:lnTo>
                    <a:pt x="1413277" y="2838239"/>
                  </a:lnTo>
                  <a:cubicBezTo>
                    <a:pt x="1349730" y="2871617"/>
                    <a:pt x="1286613" y="2910330"/>
                    <a:pt x="1225436" y="2957606"/>
                  </a:cubicBezTo>
                  <a:lnTo>
                    <a:pt x="1123061" y="3044131"/>
                  </a:lnTo>
                  <a:lnTo>
                    <a:pt x="1024372" y="2957606"/>
                  </a:lnTo>
                  <a:cubicBezTo>
                    <a:pt x="779664" y="2768501"/>
                    <a:pt x="503910" y="2716412"/>
                    <a:pt x="293828" y="2594699"/>
                  </a:cubicBezTo>
                  <a:cubicBezTo>
                    <a:pt x="91820" y="2453447"/>
                    <a:pt x="0" y="2291454"/>
                    <a:pt x="0" y="1967812"/>
                  </a:cubicBezTo>
                  <a:lnTo>
                    <a:pt x="0" y="1807917"/>
                  </a:lnTo>
                  <a:lnTo>
                    <a:pt x="0" y="1598212"/>
                  </a:lnTo>
                  <a:lnTo>
                    <a:pt x="0" y="1445920"/>
                  </a:lnTo>
                  <a:lnTo>
                    <a:pt x="0" y="1172210"/>
                  </a:lnTo>
                  <a:lnTo>
                    <a:pt x="0" y="1076320"/>
                  </a:lnTo>
                  <a:cubicBezTo>
                    <a:pt x="0" y="752678"/>
                    <a:pt x="91821" y="590684"/>
                    <a:pt x="293829" y="449433"/>
                  </a:cubicBezTo>
                  <a:cubicBezTo>
                    <a:pt x="503912" y="327719"/>
                    <a:pt x="779665" y="275630"/>
                    <a:pt x="1024374" y="86525"/>
                  </a:cubicBezTo>
                  <a:close/>
                </a:path>
              </a:pathLst>
            </a:custGeom>
            <a:solidFill>
              <a:schemeClr val="bg2">
                <a:lumMod val="75000"/>
                <a:alpha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5FE7CFE2-40F6-44B2-8AAD-0C384EEFCF7E}"/>
                </a:ext>
              </a:extLst>
            </p:cNvPr>
            <p:cNvSpPr/>
            <p:nvPr/>
          </p:nvSpPr>
          <p:spPr>
            <a:xfrm>
              <a:off x="9265700" y="7622"/>
              <a:ext cx="2372219" cy="2371961"/>
            </a:xfrm>
            <a:custGeom>
              <a:avLst/>
              <a:gdLst>
                <a:gd name="connsiteX0" fmla="*/ 2144960 w 4282900"/>
                <a:gd name="connsiteY0" fmla="*/ 0 h 5795027"/>
                <a:gd name="connsiteX1" fmla="*/ 2332832 w 4282900"/>
                <a:gd name="connsiteY1" fmla="*/ 164715 h 5795027"/>
                <a:gd name="connsiteX2" fmla="*/ 3723546 w 4282900"/>
                <a:gd name="connsiteY2" fmla="*/ 855573 h 5795027"/>
                <a:gd name="connsiteX3" fmla="*/ 4282900 w 4282900"/>
                <a:gd name="connsiteY3" fmla="*/ 2048959 h 5795027"/>
                <a:gd name="connsiteX4" fmla="*/ 4282900 w 4282900"/>
                <a:gd name="connsiteY4" fmla="*/ 2231503 h 5795027"/>
                <a:gd name="connsiteX5" fmla="*/ 4282900 w 4282900"/>
                <a:gd name="connsiteY5" fmla="*/ 2752557 h 5795027"/>
                <a:gd name="connsiteX6" fmla="*/ 4282900 w 4282900"/>
                <a:gd name="connsiteY6" fmla="*/ 3042471 h 5795027"/>
                <a:gd name="connsiteX7" fmla="*/ 4282900 w 4282900"/>
                <a:gd name="connsiteY7" fmla="*/ 3441681 h 5795027"/>
                <a:gd name="connsiteX8" fmla="*/ 4282900 w 4282900"/>
                <a:gd name="connsiteY8" fmla="*/ 3746068 h 5795027"/>
                <a:gd name="connsiteX9" fmla="*/ 3723546 w 4282900"/>
                <a:gd name="connsiteY9" fmla="*/ 4939455 h 5795027"/>
                <a:gd name="connsiteX10" fmla="*/ 2332829 w 4282900"/>
                <a:gd name="connsiteY10" fmla="*/ 5630311 h 5795027"/>
                <a:gd name="connsiteX11" fmla="*/ 2137940 w 4282900"/>
                <a:gd name="connsiteY11" fmla="*/ 5795027 h 5795027"/>
                <a:gd name="connsiteX12" fmla="*/ 1950069 w 4282900"/>
                <a:gd name="connsiteY12" fmla="*/ 5630311 h 5795027"/>
                <a:gd name="connsiteX13" fmla="*/ 559353 w 4282900"/>
                <a:gd name="connsiteY13" fmla="*/ 4939455 h 5795027"/>
                <a:gd name="connsiteX14" fmla="*/ 0 w 4282900"/>
                <a:gd name="connsiteY14" fmla="*/ 3746068 h 5795027"/>
                <a:gd name="connsiteX15" fmla="*/ 0 w 4282900"/>
                <a:gd name="connsiteY15" fmla="*/ 3441681 h 5795027"/>
                <a:gd name="connsiteX16" fmla="*/ 0 w 4282900"/>
                <a:gd name="connsiteY16" fmla="*/ 3042471 h 5795027"/>
                <a:gd name="connsiteX17" fmla="*/ 0 w 4282900"/>
                <a:gd name="connsiteY17" fmla="*/ 2752557 h 5795027"/>
                <a:gd name="connsiteX18" fmla="*/ 0 w 4282900"/>
                <a:gd name="connsiteY18" fmla="*/ 2231503 h 5795027"/>
                <a:gd name="connsiteX19" fmla="*/ 0 w 4282900"/>
                <a:gd name="connsiteY19" fmla="*/ 2048959 h 5795027"/>
                <a:gd name="connsiteX20" fmla="*/ 559354 w 4282900"/>
                <a:gd name="connsiteY20" fmla="*/ 855573 h 5795027"/>
                <a:gd name="connsiteX21" fmla="*/ 1950071 w 4282900"/>
                <a:gd name="connsiteY21" fmla="*/ 164715 h 5795027"/>
                <a:gd name="connsiteX0" fmla="*/ 4282900 w 4447989"/>
                <a:gd name="connsiteY0" fmla="*/ 2048959 h 5795027"/>
                <a:gd name="connsiteX1" fmla="*/ 4282900 w 4447989"/>
                <a:gd name="connsiteY1" fmla="*/ 2231503 h 5795027"/>
                <a:gd name="connsiteX2" fmla="*/ 4282900 w 4447989"/>
                <a:gd name="connsiteY2" fmla="*/ 2752557 h 5795027"/>
                <a:gd name="connsiteX3" fmla="*/ 4282900 w 4447989"/>
                <a:gd name="connsiteY3" fmla="*/ 3042471 h 5795027"/>
                <a:gd name="connsiteX4" fmla="*/ 4282900 w 4447989"/>
                <a:gd name="connsiteY4" fmla="*/ 3441681 h 5795027"/>
                <a:gd name="connsiteX5" fmla="*/ 4282900 w 4447989"/>
                <a:gd name="connsiteY5" fmla="*/ 3746068 h 5795027"/>
                <a:gd name="connsiteX6" fmla="*/ 3723546 w 4447989"/>
                <a:gd name="connsiteY6" fmla="*/ 4939455 h 5795027"/>
                <a:gd name="connsiteX7" fmla="*/ 2332829 w 4447989"/>
                <a:gd name="connsiteY7" fmla="*/ 5630311 h 5795027"/>
                <a:gd name="connsiteX8" fmla="*/ 2137940 w 4447989"/>
                <a:gd name="connsiteY8" fmla="*/ 5795027 h 5795027"/>
                <a:gd name="connsiteX9" fmla="*/ 1950069 w 4447989"/>
                <a:gd name="connsiteY9" fmla="*/ 5630311 h 5795027"/>
                <a:gd name="connsiteX10" fmla="*/ 559353 w 4447989"/>
                <a:gd name="connsiteY10" fmla="*/ 4939455 h 5795027"/>
                <a:gd name="connsiteX11" fmla="*/ 0 w 4447989"/>
                <a:gd name="connsiteY11" fmla="*/ 3746068 h 5795027"/>
                <a:gd name="connsiteX12" fmla="*/ 0 w 4447989"/>
                <a:gd name="connsiteY12" fmla="*/ 3441681 h 5795027"/>
                <a:gd name="connsiteX13" fmla="*/ 0 w 4447989"/>
                <a:gd name="connsiteY13" fmla="*/ 3042471 h 5795027"/>
                <a:gd name="connsiteX14" fmla="*/ 0 w 4447989"/>
                <a:gd name="connsiteY14" fmla="*/ 2752557 h 5795027"/>
                <a:gd name="connsiteX15" fmla="*/ 0 w 4447989"/>
                <a:gd name="connsiteY15" fmla="*/ 2231503 h 5795027"/>
                <a:gd name="connsiteX16" fmla="*/ 0 w 4447989"/>
                <a:gd name="connsiteY16" fmla="*/ 2048959 h 5795027"/>
                <a:gd name="connsiteX17" fmla="*/ 559354 w 4447989"/>
                <a:gd name="connsiteY17" fmla="*/ 855573 h 5795027"/>
                <a:gd name="connsiteX18" fmla="*/ 1950071 w 4447989"/>
                <a:gd name="connsiteY18" fmla="*/ 164715 h 5795027"/>
                <a:gd name="connsiteX19" fmla="*/ 2144960 w 4447989"/>
                <a:gd name="connsiteY19" fmla="*/ 0 h 5795027"/>
                <a:gd name="connsiteX20" fmla="*/ 2332832 w 4447989"/>
                <a:gd name="connsiteY20" fmla="*/ 164715 h 5795027"/>
                <a:gd name="connsiteX21" fmla="*/ 3723546 w 4447989"/>
                <a:gd name="connsiteY21" fmla="*/ 855573 h 5795027"/>
                <a:gd name="connsiteX22" fmla="*/ 4447989 w 4447989"/>
                <a:gd name="connsiteY22" fmla="*/ 2214048 h 5795027"/>
                <a:gd name="connsiteX0" fmla="*/ 4282900 w 4282900"/>
                <a:gd name="connsiteY0" fmla="*/ 2048959 h 5795027"/>
                <a:gd name="connsiteX1" fmla="*/ 4282900 w 4282900"/>
                <a:gd name="connsiteY1" fmla="*/ 2231503 h 5795027"/>
                <a:gd name="connsiteX2" fmla="*/ 4282900 w 4282900"/>
                <a:gd name="connsiteY2" fmla="*/ 2752557 h 5795027"/>
                <a:gd name="connsiteX3" fmla="*/ 4282900 w 4282900"/>
                <a:gd name="connsiteY3" fmla="*/ 3042471 h 5795027"/>
                <a:gd name="connsiteX4" fmla="*/ 4282900 w 4282900"/>
                <a:gd name="connsiteY4" fmla="*/ 3441681 h 5795027"/>
                <a:gd name="connsiteX5" fmla="*/ 4282900 w 4282900"/>
                <a:gd name="connsiteY5" fmla="*/ 3746068 h 5795027"/>
                <a:gd name="connsiteX6" fmla="*/ 3723546 w 4282900"/>
                <a:gd name="connsiteY6" fmla="*/ 4939455 h 5795027"/>
                <a:gd name="connsiteX7" fmla="*/ 2332829 w 4282900"/>
                <a:gd name="connsiteY7" fmla="*/ 5630311 h 5795027"/>
                <a:gd name="connsiteX8" fmla="*/ 2137940 w 4282900"/>
                <a:gd name="connsiteY8" fmla="*/ 5795027 h 5795027"/>
                <a:gd name="connsiteX9" fmla="*/ 1950069 w 4282900"/>
                <a:gd name="connsiteY9" fmla="*/ 5630311 h 5795027"/>
                <a:gd name="connsiteX10" fmla="*/ 559353 w 4282900"/>
                <a:gd name="connsiteY10" fmla="*/ 4939455 h 5795027"/>
                <a:gd name="connsiteX11" fmla="*/ 0 w 4282900"/>
                <a:gd name="connsiteY11" fmla="*/ 3746068 h 5795027"/>
                <a:gd name="connsiteX12" fmla="*/ 0 w 4282900"/>
                <a:gd name="connsiteY12" fmla="*/ 3441681 h 5795027"/>
                <a:gd name="connsiteX13" fmla="*/ 0 w 4282900"/>
                <a:gd name="connsiteY13" fmla="*/ 3042471 h 5795027"/>
                <a:gd name="connsiteX14" fmla="*/ 0 w 4282900"/>
                <a:gd name="connsiteY14" fmla="*/ 2752557 h 5795027"/>
                <a:gd name="connsiteX15" fmla="*/ 0 w 4282900"/>
                <a:gd name="connsiteY15" fmla="*/ 2231503 h 5795027"/>
                <a:gd name="connsiteX16" fmla="*/ 0 w 4282900"/>
                <a:gd name="connsiteY16" fmla="*/ 2048959 h 5795027"/>
                <a:gd name="connsiteX17" fmla="*/ 559354 w 4282900"/>
                <a:gd name="connsiteY17" fmla="*/ 855573 h 5795027"/>
                <a:gd name="connsiteX18" fmla="*/ 1950071 w 4282900"/>
                <a:gd name="connsiteY18" fmla="*/ 164715 h 5795027"/>
                <a:gd name="connsiteX19" fmla="*/ 2144960 w 4282900"/>
                <a:gd name="connsiteY19" fmla="*/ 0 h 5795027"/>
                <a:gd name="connsiteX20" fmla="*/ 2332832 w 4282900"/>
                <a:gd name="connsiteY20" fmla="*/ 164715 h 5795027"/>
                <a:gd name="connsiteX21" fmla="*/ 3723546 w 4282900"/>
                <a:gd name="connsiteY21" fmla="*/ 855573 h 5795027"/>
                <a:gd name="connsiteX0" fmla="*/ 4248071 w 4282900"/>
                <a:gd name="connsiteY0" fmla="*/ 1519558 h 5795027"/>
                <a:gd name="connsiteX1" fmla="*/ 4282900 w 4282900"/>
                <a:gd name="connsiteY1" fmla="*/ 2231503 h 5795027"/>
                <a:gd name="connsiteX2" fmla="*/ 4282900 w 4282900"/>
                <a:gd name="connsiteY2" fmla="*/ 2752557 h 5795027"/>
                <a:gd name="connsiteX3" fmla="*/ 4282900 w 4282900"/>
                <a:gd name="connsiteY3" fmla="*/ 3042471 h 5795027"/>
                <a:gd name="connsiteX4" fmla="*/ 4282900 w 4282900"/>
                <a:gd name="connsiteY4" fmla="*/ 3441681 h 5795027"/>
                <a:gd name="connsiteX5" fmla="*/ 4282900 w 4282900"/>
                <a:gd name="connsiteY5" fmla="*/ 3746068 h 5795027"/>
                <a:gd name="connsiteX6" fmla="*/ 3723546 w 4282900"/>
                <a:gd name="connsiteY6" fmla="*/ 4939455 h 5795027"/>
                <a:gd name="connsiteX7" fmla="*/ 2332829 w 4282900"/>
                <a:gd name="connsiteY7" fmla="*/ 5630311 h 5795027"/>
                <a:gd name="connsiteX8" fmla="*/ 2137940 w 4282900"/>
                <a:gd name="connsiteY8" fmla="*/ 5795027 h 5795027"/>
                <a:gd name="connsiteX9" fmla="*/ 1950069 w 4282900"/>
                <a:gd name="connsiteY9" fmla="*/ 5630311 h 5795027"/>
                <a:gd name="connsiteX10" fmla="*/ 559353 w 4282900"/>
                <a:gd name="connsiteY10" fmla="*/ 4939455 h 5795027"/>
                <a:gd name="connsiteX11" fmla="*/ 0 w 4282900"/>
                <a:gd name="connsiteY11" fmla="*/ 3746068 h 5795027"/>
                <a:gd name="connsiteX12" fmla="*/ 0 w 4282900"/>
                <a:gd name="connsiteY12" fmla="*/ 3441681 h 5795027"/>
                <a:gd name="connsiteX13" fmla="*/ 0 w 4282900"/>
                <a:gd name="connsiteY13" fmla="*/ 3042471 h 5795027"/>
                <a:gd name="connsiteX14" fmla="*/ 0 w 4282900"/>
                <a:gd name="connsiteY14" fmla="*/ 2752557 h 5795027"/>
                <a:gd name="connsiteX15" fmla="*/ 0 w 4282900"/>
                <a:gd name="connsiteY15" fmla="*/ 2231503 h 5795027"/>
                <a:gd name="connsiteX16" fmla="*/ 0 w 4282900"/>
                <a:gd name="connsiteY16" fmla="*/ 2048959 h 5795027"/>
                <a:gd name="connsiteX17" fmla="*/ 559354 w 4282900"/>
                <a:gd name="connsiteY17" fmla="*/ 855573 h 5795027"/>
                <a:gd name="connsiteX18" fmla="*/ 1950071 w 4282900"/>
                <a:gd name="connsiteY18" fmla="*/ 164715 h 5795027"/>
                <a:gd name="connsiteX19" fmla="*/ 2144960 w 4282900"/>
                <a:gd name="connsiteY19" fmla="*/ 0 h 5795027"/>
                <a:gd name="connsiteX20" fmla="*/ 2332832 w 4282900"/>
                <a:gd name="connsiteY20" fmla="*/ 164715 h 5795027"/>
                <a:gd name="connsiteX21" fmla="*/ 3723546 w 4282900"/>
                <a:gd name="connsiteY21" fmla="*/ 855573 h 5795027"/>
                <a:gd name="connsiteX0" fmla="*/ 4248071 w 4292243"/>
                <a:gd name="connsiteY0" fmla="*/ 1519558 h 5795027"/>
                <a:gd name="connsiteX1" fmla="*/ 4282900 w 4292243"/>
                <a:gd name="connsiteY1" fmla="*/ 2231503 h 5795027"/>
                <a:gd name="connsiteX2" fmla="*/ 4282900 w 4292243"/>
                <a:gd name="connsiteY2" fmla="*/ 2752557 h 5795027"/>
                <a:gd name="connsiteX3" fmla="*/ 4282900 w 4292243"/>
                <a:gd name="connsiteY3" fmla="*/ 3042471 h 5795027"/>
                <a:gd name="connsiteX4" fmla="*/ 4282900 w 4292243"/>
                <a:gd name="connsiteY4" fmla="*/ 3441681 h 5795027"/>
                <a:gd name="connsiteX5" fmla="*/ 4282900 w 4292243"/>
                <a:gd name="connsiteY5" fmla="*/ 3746068 h 5795027"/>
                <a:gd name="connsiteX6" fmla="*/ 3723546 w 4292243"/>
                <a:gd name="connsiteY6" fmla="*/ 4939455 h 5795027"/>
                <a:gd name="connsiteX7" fmla="*/ 2332829 w 4292243"/>
                <a:gd name="connsiteY7" fmla="*/ 5630311 h 5795027"/>
                <a:gd name="connsiteX8" fmla="*/ 2137940 w 4292243"/>
                <a:gd name="connsiteY8" fmla="*/ 5795027 h 5795027"/>
                <a:gd name="connsiteX9" fmla="*/ 1950069 w 4292243"/>
                <a:gd name="connsiteY9" fmla="*/ 5630311 h 5795027"/>
                <a:gd name="connsiteX10" fmla="*/ 559353 w 4292243"/>
                <a:gd name="connsiteY10" fmla="*/ 4939455 h 5795027"/>
                <a:gd name="connsiteX11" fmla="*/ 0 w 4292243"/>
                <a:gd name="connsiteY11" fmla="*/ 3746068 h 5795027"/>
                <a:gd name="connsiteX12" fmla="*/ 0 w 4292243"/>
                <a:gd name="connsiteY12" fmla="*/ 3441681 h 5795027"/>
                <a:gd name="connsiteX13" fmla="*/ 0 w 4292243"/>
                <a:gd name="connsiteY13" fmla="*/ 3042471 h 5795027"/>
                <a:gd name="connsiteX14" fmla="*/ 0 w 4292243"/>
                <a:gd name="connsiteY14" fmla="*/ 2752557 h 5795027"/>
                <a:gd name="connsiteX15" fmla="*/ 0 w 4292243"/>
                <a:gd name="connsiteY15" fmla="*/ 2231503 h 5795027"/>
                <a:gd name="connsiteX16" fmla="*/ 0 w 4292243"/>
                <a:gd name="connsiteY16" fmla="*/ 2048959 h 5795027"/>
                <a:gd name="connsiteX17" fmla="*/ 559354 w 4292243"/>
                <a:gd name="connsiteY17" fmla="*/ 855573 h 5795027"/>
                <a:gd name="connsiteX18" fmla="*/ 1950071 w 4292243"/>
                <a:gd name="connsiteY18" fmla="*/ 164715 h 5795027"/>
                <a:gd name="connsiteX19" fmla="*/ 2144960 w 4292243"/>
                <a:gd name="connsiteY19" fmla="*/ 0 h 5795027"/>
                <a:gd name="connsiteX20" fmla="*/ 2332832 w 4292243"/>
                <a:gd name="connsiteY20" fmla="*/ 164715 h 5795027"/>
                <a:gd name="connsiteX21" fmla="*/ 3723546 w 4292243"/>
                <a:gd name="connsiteY21" fmla="*/ 855573 h 5795027"/>
                <a:gd name="connsiteX0" fmla="*/ 4213242 w 4282900"/>
                <a:gd name="connsiteY0" fmla="*/ 1512593 h 5795027"/>
                <a:gd name="connsiteX1" fmla="*/ 4282900 w 4282900"/>
                <a:gd name="connsiteY1" fmla="*/ 2231503 h 5795027"/>
                <a:gd name="connsiteX2" fmla="*/ 4282900 w 4282900"/>
                <a:gd name="connsiteY2" fmla="*/ 2752557 h 5795027"/>
                <a:gd name="connsiteX3" fmla="*/ 4282900 w 4282900"/>
                <a:gd name="connsiteY3" fmla="*/ 3042471 h 5795027"/>
                <a:gd name="connsiteX4" fmla="*/ 4282900 w 4282900"/>
                <a:gd name="connsiteY4" fmla="*/ 3441681 h 5795027"/>
                <a:gd name="connsiteX5" fmla="*/ 4282900 w 4282900"/>
                <a:gd name="connsiteY5" fmla="*/ 3746068 h 5795027"/>
                <a:gd name="connsiteX6" fmla="*/ 3723546 w 4282900"/>
                <a:gd name="connsiteY6" fmla="*/ 4939455 h 5795027"/>
                <a:gd name="connsiteX7" fmla="*/ 2332829 w 4282900"/>
                <a:gd name="connsiteY7" fmla="*/ 5630311 h 5795027"/>
                <a:gd name="connsiteX8" fmla="*/ 2137940 w 4282900"/>
                <a:gd name="connsiteY8" fmla="*/ 5795027 h 5795027"/>
                <a:gd name="connsiteX9" fmla="*/ 1950069 w 4282900"/>
                <a:gd name="connsiteY9" fmla="*/ 5630311 h 5795027"/>
                <a:gd name="connsiteX10" fmla="*/ 559353 w 4282900"/>
                <a:gd name="connsiteY10" fmla="*/ 4939455 h 5795027"/>
                <a:gd name="connsiteX11" fmla="*/ 0 w 4282900"/>
                <a:gd name="connsiteY11" fmla="*/ 3746068 h 5795027"/>
                <a:gd name="connsiteX12" fmla="*/ 0 w 4282900"/>
                <a:gd name="connsiteY12" fmla="*/ 3441681 h 5795027"/>
                <a:gd name="connsiteX13" fmla="*/ 0 w 4282900"/>
                <a:gd name="connsiteY13" fmla="*/ 3042471 h 5795027"/>
                <a:gd name="connsiteX14" fmla="*/ 0 w 4282900"/>
                <a:gd name="connsiteY14" fmla="*/ 2752557 h 5795027"/>
                <a:gd name="connsiteX15" fmla="*/ 0 w 4282900"/>
                <a:gd name="connsiteY15" fmla="*/ 2231503 h 5795027"/>
                <a:gd name="connsiteX16" fmla="*/ 0 w 4282900"/>
                <a:gd name="connsiteY16" fmla="*/ 2048959 h 5795027"/>
                <a:gd name="connsiteX17" fmla="*/ 559354 w 4282900"/>
                <a:gd name="connsiteY17" fmla="*/ 855573 h 5795027"/>
                <a:gd name="connsiteX18" fmla="*/ 1950071 w 4282900"/>
                <a:gd name="connsiteY18" fmla="*/ 164715 h 5795027"/>
                <a:gd name="connsiteX19" fmla="*/ 2144960 w 4282900"/>
                <a:gd name="connsiteY19" fmla="*/ 0 h 5795027"/>
                <a:gd name="connsiteX20" fmla="*/ 2332832 w 4282900"/>
                <a:gd name="connsiteY20" fmla="*/ 164715 h 5795027"/>
                <a:gd name="connsiteX21" fmla="*/ 3723546 w 4282900"/>
                <a:gd name="connsiteY21" fmla="*/ 855573 h 5795027"/>
                <a:gd name="connsiteX0" fmla="*/ 4213242 w 4282900"/>
                <a:gd name="connsiteY0" fmla="*/ 1512593 h 5795027"/>
                <a:gd name="connsiteX1" fmla="*/ 4282900 w 4282900"/>
                <a:gd name="connsiteY1" fmla="*/ 2231503 h 5795027"/>
                <a:gd name="connsiteX2" fmla="*/ 4282900 w 4282900"/>
                <a:gd name="connsiteY2" fmla="*/ 2752557 h 5795027"/>
                <a:gd name="connsiteX3" fmla="*/ 4282900 w 4282900"/>
                <a:gd name="connsiteY3" fmla="*/ 3042471 h 5795027"/>
                <a:gd name="connsiteX4" fmla="*/ 4282900 w 4282900"/>
                <a:gd name="connsiteY4" fmla="*/ 3441681 h 5795027"/>
                <a:gd name="connsiteX5" fmla="*/ 4282900 w 4282900"/>
                <a:gd name="connsiteY5" fmla="*/ 3746068 h 5795027"/>
                <a:gd name="connsiteX6" fmla="*/ 3723546 w 4282900"/>
                <a:gd name="connsiteY6" fmla="*/ 4939455 h 5795027"/>
                <a:gd name="connsiteX7" fmla="*/ 2332829 w 4282900"/>
                <a:gd name="connsiteY7" fmla="*/ 5630311 h 5795027"/>
                <a:gd name="connsiteX8" fmla="*/ 2137940 w 4282900"/>
                <a:gd name="connsiteY8" fmla="*/ 5795027 h 5795027"/>
                <a:gd name="connsiteX9" fmla="*/ 1950069 w 4282900"/>
                <a:gd name="connsiteY9" fmla="*/ 5630311 h 5795027"/>
                <a:gd name="connsiteX10" fmla="*/ 559353 w 4282900"/>
                <a:gd name="connsiteY10" fmla="*/ 4939455 h 5795027"/>
                <a:gd name="connsiteX11" fmla="*/ 0 w 4282900"/>
                <a:gd name="connsiteY11" fmla="*/ 3746068 h 5795027"/>
                <a:gd name="connsiteX12" fmla="*/ 0 w 4282900"/>
                <a:gd name="connsiteY12" fmla="*/ 3441681 h 5795027"/>
                <a:gd name="connsiteX13" fmla="*/ 0 w 4282900"/>
                <a:gd name="connsiteY13" fmla="*/ 3042471 h 5795027"/>
                <a:gd name="connsiteX14" fmla="*/ 0 w 4282900"/>
                <a:gd name="connsiteY14" fmla="*/ 2752557 h 5795027"/>
                <a:gd name="connsiteX15" fmla="*/ 0 w 4282900"/>
                <a:gd name="connsiteY15" fmla="*/ 2231503 h 5795027"/>
                <a:gd name="connsiteX16" fmla="*/ 0 w 4282900"/>
                <a:gd name="connsiteY16" fmla="*/ 2048959 h 5795027"/>
                <a:gd name="connsiteX17" fmla="*/ 559354 w 4282900"/>
                <a:gd name="connsiteY17" fmla="*/ 855573 h 5795027"/>
                <a:gd name="connsiteX18" fmla="*/ 1950071 w 4282900"/>
                <a:gd name="connsiteY18" fmla="*/ 164715 h 5795027"/>
                <a:gd name="connsiteX19" fmla="*/ 2144960 w 4282900"/>
                <a:gd name="connsiteY19" fmla="*/ 0 h 5795027"/>
                <a:gd name="connsiteX20" fmla="*/ 2332832 w 4282900"/>
                <a:gd name="connsiteY20" fmla="*/ 164715 h 5795027"/>
                <a:gd name="connsiteX0" fmla="*/ 4213242 w 4282900"/>
                <a:gd name="connsiteY0" fmla="*/ 1512593 h 5795027"/>
                <a:gd name="connsiteX1" fmla="*/ 4282900 w 4282900"/>
                <a:gd name="connsiteY1" fmla="*/ 2231503 h 5795027"/>
                <a:gd name="connsiteX2" fmla="*/ 4282900 w 4282900"/>
                <a:gd name="connsiteY2" fmla="*/ 2752557 h 5795027"/>
                <a:gd name="connsiteX3" fmla="*/ 4282900 w 4282900"/>
                <a:gd name="connsiteY3" fmla="*/ 3042471 h 5795027"/>
                <a:gd name="connsiteX4" fmla="*/ 4282900 w 4282900"/>
                <a:gd name="connsiteY4" fmla="*/ 3441681 h 5795027"/>
                <a:gd name="connsiteX5" fmla="*/ 4282900 w 4282900"/>
                <a:gd name="connsiteY5" fmla="*/ 3746068 h 5795027"/>
                <a:gd name="connsiteX6" fmla="*/ 3723546 w 4282900"/>
                <a:gd name="connsiteY6" fmla="*/ 4939455 h 5795027"/>
                <a:gd name="connsiteX7" fmla="*/ 2332829 w 4282900"/>
                <a:gd name="connsiteY7" fmla="*/ 5630311 h 5795027"/>
                <a:gd name="connsiteX8" fmla="*/ 2137940 w 4282900"/>
                <a:gd name="connsiteY8" fmla="*/ 5795027 h 5795027"/>
                <a:gd name="connsiteX9" fmla="*/ 1950069 w 4282900"/>
                <a:gd name="connsiteY9" fmla="*/ 5630311 h 5795027"/>
                <a:gd name="connsiteX10" fmla="*/ 559353 w 4282900"/>
                <a:gd name="connsiteY10" fmla="*/ 4939455 h 5795027"/>
                <a:gd name="connsiteX11" fmla="*/ 0 w 4282900"/>
                <a:gd name="connsiteY11" fmla="*/ 3746068 h 5795027"/>
                <a:gd name="connsiteX12" fmla="*/ 0 w 4282900"/>
                <a:gd name="connsiteY12" fmla="*/ 3441681 h 5795027"/>
                <a:gd name="connsiteX13" fmla="*/ 0 w 4282900"/>
                <a:gd name="connsiteY13" fmla="*/ 3042471 h 5795027"/>
                <a:gd name="connsiteX14" fmla="*/ 0 w 4282900"/>
                <a:gd name="connsiteY14" fmla="*/ 2752557 h 5795027"/>
                <a:gd name="connsiteX15" fmla="*/ 0 w 4282900"/>
                <a:gd name="connsiteY15" fmla="*/ 2231503 h 5795027"/>
                <a:gd name="connsiteX16" fmla="*/ 0 w 4282900"/>
                <a:gd name="connsiteY16" fmla="*/ 2048959 h 5795027"/>
                <a:gd name="connsiteX17" fmla="*/ 559354 w 4282900"/>
                <a:gd name="connsiteY17" fmla="*/ 855573 h 5795027"/>
                <a:gd name="connsiteX18" fmla="*/ 1950071 w 4282900"/>
                <a:gd name="connsiteY18" fmla="*/ 164715 h 5795027"/>
                <a:gd name="connsiteX19" fmla="*/ 2144960 w 4282900"/>
                <a:gd name="connsiteY19" fmla="*/ 0 h 5795027"/>
                <a:gd name="connsiteX0" fmla="*/ 4213242 w 4282900"/>
                <a:gd name="connsiteY0" fmla="*/ 1512593 h 5795027"/>
                <a:gd name="connsiteX1" fmla="*/ 4282900 w 4282900"/>
                <a:gd name="connsiteY1" fmla="*/ 2231503 h 5795027"/>
                <a:gd name="connsiteX2" fmla="*/ 4282900 w 4282900"/>
                <a:gd name="connsiteY2" fmla="*/ 2752557 h 5795027"/>
                <a:gd name="connsiteX3" fmla="*/ 4282900 w 4282900"/>
                <a:gd name="connsiteY3" fmla="*/ 3042471 h 5795027"/>
                <a:gd name="connsiteX4" fmla="*/ 4282900 w 4282900"/>
                <a:gd name="connsiteY4" fmla="*/ 3441681 h 5795027"/>
                <a:gd name="connsiteX5" fmla="*/ 4282900 w 4282900"/>
                <a:gd name="connsiteY5" fmla="*/ 3746068 h 5795027"/>
                <a:gd name="connsiteX6" fmla="*/ 3723546 w 4282900"/>
                <a:gd name="connsiteY6" fmla="*/ 4939455 h 5795027"/>
                <a:gd name="connsiteX7" fmla="*/ 2332829 w 4282900"/>
                <a:gd name="connsiteY7" fmla="*/ 5630311 h 5795027"/>
                <a:gd name="connsiteX8" fmla="*/ 2137940 w 4282900"/>
                <a:gd name="connsiteY8" fmla="*/ 5795027 h 5795027"/>
                <a:gd name="connsiteX9" fmla="*/ 1950069 w 4282900"/>
                <a:gd name="connsiteY9" fmla="*/ 5630311 h 5795027"/>
                <a:gd name="connsiteX10" fmla="*/ 559353 w 4282900"/>
                <a:gd name="connsiteY10" fmla="*/ 4939455 h 5795027"/>
                <a:gd name="connsiteX11" fmla="*/ 0 w 4282900"/>
                <a:gd name="connsiteY11" fmla="*/ 3746068 h 5795027"/>
                <a:gd name="connsiteX12" fmla="*/ 0 w 4282900"/>
                <a:gd name="connsiteY12" fmla="*/ 3441681 h 5795027"/>
                <a:gd name="connsiteX13" fmla="*/ 0 w 4282900"/>
                <a:gd name="connsiteY13" fmla="*/ 3042471 h 5795027"/>
                <a:gd name="connsiteX14" fmla="*/ 0 w 4282900"/>
                <a:gd name="connsiteY14" fmla="*/ 2752557 h 5795027"/>
                <a:gd name="connsiteX15" fmla="*/ 0 w 4282900"/>
                <a:gd name="connsiteY15" fmla="*/ 2231503 h 5795027"/>
                <a:gd name="connsiteX16" fmla="*/ 0 w 4282900"/>
                <a:gd name="connsiteY16" fmla="*/ 2048959 h 5795027"/>
                <a:gd name="connsiteX17" fmla="*/ 559354 w 4282900"/>
                <a:gd name="connsiteY17" fmla="*/ 855573 h 5795027"/>
                <a:gd name="connsiteX18" fmla="*/ 2144960 w 4282900"/>
                <a:gd name="connsiteY18" fmla="*/ 0 h 5795027"/>
                <a:gd name="connsiteX0" fmla="*/ 4213242 w 4282900"/>
                <a:gd name="connsiteY0" fmla="*/ 1512593 h 5795027"/>
                <a:gd name="connsiteX1" fmla="*/ 4282900 w 4282900"/>
                <a:gd name="connsiteY1" fmla="*/ 2231503 h 5795027"/>
                <a:gd name="connsiteX2" fmla="*/ 4282900 w 4282900"/>
                <a:gd name="connsiteY2" fmla="*/ 2752557 h 5795027"/>
                <a:gd name="connsiteX3" fmla="*/ 4282900 w 4282900"/>
                <a:gd name="connsiteY3" fmla="*/ 3042471 h 5795027"/>
                <a:gd name="connsiteX4" fmla="*/ 4282900 w 4282900"/>
                <a:gd name="connsiteY4" fmla="*/ 3441681 h 5795027"/>
                <a:gd name="connsiteX5" fmla="*/ 4282900 w 4282900"/>
                <a:gd name="connsiteY5" fmla="*/ 3746068 h 5795027"/>
                <a:gd name="connsiteX6" fmla="*/ 3723546 w 4282900"/>
                <a:gd name="connsiteY6" fmla="*/ 4939455 h 5795027"/>
                <a:gd name="connsiteX7" fmla="*/ 2332829 w 4282900"/>
                <a:gd name="connsiteY7" fmla="*/ 5630311 h 5795027"/>
                <a:gd name="connsiteX8" fmla="*/ 2137940 w 4282900"/>
                <a:gd name="connsiteY8" fmla="*/ 5795027 h 5795027"/>
                <a:gd name="connsiteX9" fmla="*/ 1950069 w 4282900"/>
                <a:gd name="connsiteY9" fmla="*/ 5630311 h 5795027"/>
                <a:gd name="connsiteX10" fmla="*/ 559353 w 4282900"/>
                <a:gd name="connsiteY10" fmla="*/ 4939455 h 5795027"/>
                <a:gd name="connsiteX11" fmla="*/ 0 w 4282900"/>
                <a:gd name="connsiteY11" fmla="*/ 3746068 h 5795027"/>
                <a:gd name="connsiteX12" fmla="*/ 0 w 4282900"/>
                <a:gd name="connsiteY12" fmla="*/ 3441681 h 5795027"/>
                <a:gd name="connsiteX13" fmla="*/ 0 w 4282900"/>
                <a:gd name="connsiteY13" fmla="*/ 3042471 h 5795027"/>
                <a:gd name="connsiteX14" fmla="*/ 0 w 4282900"/>
                <a:gd name="connsiteY14" fmla="*/ 2752557 h 5795027"/>
                <a:gd name="connsiteX15" fmla="*/ 0 w 4282900"/>
                <a:gd name="connsiteY15" fmla="*/ 2231503 h 5795027"/>
                <a:gd name="connsiteX16" fmla="*/ 0 w 4282900"/>
                <a:gd name="connsiteY16" fmla="*/ 2048959 h 5795027"/>
                <a:gd name="connsiteX17" fmla="*/ 64279 w 4282900"/>
                <a:gd name="connsiteY17" fmla="*/ 1516418 h 5795027"/>
                <a:gd name="connsiteX18" fmla="*/ 559354 w 4282900"/>
                <a:gd name="connsiteY18" fmla="*/ 855573 h 5795027"/>
                <a:gd name="connsiteX19" fmla="*/ 2144960 w 4282900"/>
                <a:gd name="connsiteY19" fmla="*/ 0 h 5795027"/>
                <a:gd name="connsiteX0" fmla="*/ 4213242 w 4282900"/>
                <a:gd name="connsiteY0" fmla="*/ 657020 h 4939454"/>
                <a:gd name="connsiteX1" fmla="*/ 4282900 w 4282900"/>
                <a:gd name="connsiteY1" fmla="*/ 1375930 h 4939454"/>
                <a:gd name="connsiteX2" fmla="*/ 4282900 w 4282900"/>
                <a:gd name="connsiteY2" fmla="*/ 1896984 h 4939454"/>
                <a:gd name="connsiteX3" fmla="*/ 4282900 w 4282900"/>
                <a:gd name="connsiteY3" fmla="*/ 2186898 h 4939454"/>
                <a:gd name="connsiteX4" fmla="*/ 4282900 w 4282900"/>
                <a:gd name="connsiteY4" fmla="*/ 2586108 h 4939454"/>
                <a:gd name="connsiteX5" fmla="*/ 4282900 w 4282900"/>
                <a:gd name="connsiteY5" fmla="*/ 2890495 h 4939454"/>
                <a:gd name="connsiteX6" fmla="*/ 3723546 w 4282900"/>
                <a:gd name="connsiteY6" fmla="*/ 4083882 h 4939454"/>
                <a:gd name="connsiteX7" fmla="*/ 2332829 w 4282900"/>
                <a:gd name="connsiteY7" fmla="*/ 4774738 h 4939454"/>
                <a:gd name="connsiteX8" fmla="*/ 2137940 w 4282900"/>
                <a:gd name="connsiteY8" fmla="*/ 4939454 h 4939454"/>
                <a:gd name="connsiteX9" fmla="*/ 1950069 w 4282900"/>
                <a:gd name="connsiteY9" fmla="*/ 4774738 h 4939454"/>
                <a:gd name="connsiteX10" fmla="*/ 559353 w 4282900"/>
                <a:gd name="connsiteY10" fmla="*/ 4083882 h 4939454"/>
                <a:gd name="connsiteX11" fmla="*/ 0 w 4282900"/>
                <a:gd name="connsiteY11" fmla="*/ 2890495 h 4939454"/>
                <a:gd name="connsiteX12" fmla="*/ 0 w 4282900"/>
                <a:gd name="connsiteY12" fmla="*/ 2586108 h 4939454"/>
                <a:gd name="connsiteX13" fmla="*/ 0 w 4282900"/>
                <a:gd name="connsiteY13" fmla="*/ 2186898 h 4939454"/>
                <a:gd name="connsiteX14" fmla="*/ 0 w 4282900"/>
                <a:gd name="connsiteY14" fmla="*/ 1896984 h 4939454"/>
                <a:gd name="connsiteX15" fmla="*/ 0 w 4282900"/>
                <a:gd name="connsiteY15" fmla="*/ 1375930 h 4939454"/>
                <a:gd name="connsiteX16" fmla="*/ 0 w 4282900"/>
                <a:gd name="connsiteY16" fmla="*/ 1193386 h 4939454"/>
                <a:gd name="connsiteX17" fmla="*/ 64279 w 4282900"/>
                <a:gd name="connsiteY17" fmla="*/ 660845 h 4939454"/>
                <a:gd name="connsiteX18" fmla="*/ 559354 w 4282900"/>
                <a:gd name="connsiteY18" fmla="*/ 0 h 4939454"/>
                <a:gd name="connsiteX0" fmla="*/ 4213242 w 4282900"/>
                <a:gd name="connsiteY0" fmla="*/ 0 h 4282434"/>
                <a:gd name="connsiteX1" fmla="*/ 4282900 w 4282900"/>
                <a:gd name="connsiteY1" fmla="*/ 718910 h 4282434"/>
                <a:gd name="connsiteX2" fmla="*/ 4282900 w 4282900"/>
                <a:gd name="connsiteY2" fmla="*/ 1239964 h 4282434"/>
                <a:gd name="connsiteX3" fmla="*/ 4282900 w 4282900"/>
                <a:gd name="connsiteY3" fmla="*/ 1529878 h 4282434"/>
                <a:gd name="connsiteX4" fmla="*/ 4282900 w 4282900"/>
                <a:gd name="connsiteY4" fmla="*/ 1929088 h 4282434"/>
                <a:gd name="connsiteX5" fmla="*/ 4282900 w 4282900"/>
                <a:gd name="connsiteY5" fmla="*/ 2233475 h 4282434"/>
                <a:gd name="connsiteX6" fmla="*/ 3723546 w 4282900"/>
                <a:gd name="connsiteY6" fmla="*/ 3426862 h 4282434"/>
                <a:gd name="connsiteX7" fmla="*/ 2332829 w 4282900"/>
                <a:gd name="connsiteY7" fmla="*/ 4117718 h 4282434"/>
                <a:gd name="connsiteX8" fmla="*/ 2137940 w 4282900"/>
                <a:gd name="connsiteY8" fmla="*/ 4282434 h 4282434"/>
                <a:gd name="connsiteX9" fmla="*/ 1950069 w 4282900"/>
                <a:gd name="connsiteY9" fmla="*/ 4117718 h 4282434"/>
                <a:gd name="connsiteX10" fmla="*/ 559353 w 4282900"/>
                <a:gd name="connsiteY10" fmla="*/ 3426862 h 4282434"/>
                <a:gd name="connsiteX11" fmla="*/ 0 w 4282900"/>
                <a:gd name="connsiteY11" fmla="*/ 2233475 h 4282434"/>
                <a:gd name="connsiteX12" fmla="*/ 0 w 4282900"/>
                <a:gd name="connsiteY12" fmla="*/ 1929088 h 4282434"/>
                <a:gd name="connsiteX13" fmla="*/ 0 w 4282900"/>
                <a:gd name="connsiteY13" fmla="*/ 1529878 h 4282434"/>
                <a:gd name="connsiteX14" fmla="*/ 0 w 4282900"/>
                <a:gd name="connsiteY14" fmla="*/ 1239964 h 4282434"/>
                <a:gd name="connsiteX15" fmla="*/ 0 w 4282900"/>
                <a:gd name="connsiteY15" fmla="*/ 718910 h 4282434"/>
                <a:gd name="connsiteX16" fmla="*/ 0 w 4282900"/>
                <a:gd name="connsiteY16" fmla="*/ 536366 h 4282434"/>
                <a:gd name="connsiteX17" fmla="*/ 64279 w 4282900"/>
                <a:gd name="connsiteY17" fmla="*/ 3825 h 4282434"/>
                <a:gd name="connsiteX0" fmla="*/ 4213242 w 4282900"/>
                <a:gd name="connsiteY0" fmla="*/ 0 h 4282434"/>
                <a:gd name="connsiteX1" fmla="*/ 4282900 w 4282900"/>
                <a:gd name="connsiteY1" fmla="*/ 718910 h 4282434"/>
                <a:gd name="connsiteX2" fmla="*/ 4282900 w 4282900"/>
                <a:gd name="connsiteY2" fmla="*/ 1239964 h 4282434"/>
                <a:gd name="connsiteX3" fmla="*/ 4282900 w 4282900"/>
                <a:gd name="connsiteY3" fmla="*/ 1529878 h 4282434"/>
                <a:gd name="connsiteX4" fmla="*/ 4282900 w 4282900"/>
                <a:gd name="connsiteY4" fmla="*/ 1929088 h 4282434"/>
                <a:gd name="connsiteX5" fmla="*/ 4282900 w 4282900"/>
                <a:gd name="connsiteY5" fmla="*/ 2233475 h 4282434"/>
                <a:gd name="connsiteX6" fmla="*/ 3723546 w 4282900"/>
                <a:gd name="connsiteY6" fmla="*/ 3426862 h 4282434"/>
                <a:gd name="connsiteX7" fmla="*/ 2332829 w 4282900"/>
                <a:gd name="connsiteY7" fmla="*/ 4117718 h 4282434"/>
                <a:gd name="connsiteX8" fmla="*/ 2137940 w 4282900"/>
                <a:gd name="connsiteY8" fmla="*/ 4282434 h 4282434"/>
                <a:gd name="connsiteX9" fmla="*/ 1950069 w 4282900"/>
                <a:gd name="connsiteY9" fmla="*/ 4117718 h 4282434"/>
                <a:gd name="connsiteX10" fmla="*/ 559353 w 4282900"/>
                <a:gd name="connsiteY10" fmla="*/ 3426862 h 4282434"/>
                <a:gd name="connsiteX11" fmla="*/ 0 w 4282900"/>
                <a:gd name="connsiteY11" fmla="*/ 2233475 h 4282434"/>
                <a:gd name="connsiteX12" fmla="*/ 0 w 4282900"/>
                <a:gd name="connsiteY12" fmla="*/ 1929088 h 4282434"/>
                <a:gd name="connsiteX13" fmla="*/ 0 w 4282900"/>
                <a:gd name="connsiteY13" fmla="*/ 1529878 h 4282434"/>
                <a:gd name="connsiteX14" fmla="*/ 0 w 4282900"/>
                <a:gd name="connsiteY14" fmla="*/ 1239964 h 4282434"/>
                <a:gd name="connsiteX15" fmla="*/ 0 w 4282900"/>
                <a:gd name="connsiteY15" fmla="*/ 718910 h 4282434"/>
                <a:gd name="connsiteX16" fmla="*/ 0 w 4282900"/>
                <a:gd name="connsiteY16" fmla="*/ 536366 h 4282434"/>
                <a:gd name="connsiteX17" fmla="*/ 64279 w 4282900"/>
                <a:gd name="connsiteY17" fmla="*/ 3825 h 42824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4282900" h="4282434">
                  <a:moveTo>
                    <a:pt x="4213242" y="0"/>
                  </a:moveTo>
                  <a:cubicBezTo>
                    <a:pt x="4294511" y="306972"/>
                    <a:pt x="4271290" y="481595"/>
                    <a:pt x="4282900" y="718910"/>
                  </a:cubicBezTo>
                  <a:lnTo>
                    <a:pt x="4282900" y="1239964"/>
                  </a:lnTo>
                  <a:lnTo>
                    <a:pt x="4282900" y="1529878"/>
                  </a:lnTo>
                  <a:lnTo>
                    <a:pt x="4282900" y="1929088"/>
                  </a:lnTo>
                  <a:lnTo>
                    <a:pt x="4282900" y="2233475"/>
                  </a:lnTo>
                  <a:cubicBezTo>
                    <a:pt x="4282900" y="2849584"/>
                    <a:pt x="4108103" y="3157966"/>
                    <a:pt x="3723546" y="3426862"/>
                  </a:cubicBezTo>
                  <a:cubicBezTo>
                    <a:pt x="3323617" y="3658565"/>
                    <a:pt x="2798672" y="3757725"/>
                    <a:pt x="2332829" y="4117718"/>
                  </a:cubicBezTo>
                  <a:lnTo>
                    <a:pt x="2137940" y="4282434"/>
                  </a:lnTo>
                  <a:lnTo>
                    <a:pt x="1950069" y="4117718"/>
                  </a:lnTo>
                  <a:cubicBezTo>
                    <a:pt x="1484225" y="3757725"/>
                    <a:pt x="959280" y="3658565"/>
                    <a:pt x="559353" y="3426862"/>
                  </a:cubicBezTo>
                  <a:cubicBezTo>
                    <a:pt x="174796" y="3157966"/>
                    <a:pt x="0" y="2849584"/>
                    <a:pt x="0" y="2233475"/>
                  </a:cubicBezTo>
                  <a:lnTo>
                    <a:pt x="0" y="1929088"/>
                  </a:lnTo>
                  <a:lnTo>
                    <a:pt x="0" y="1529878"/>
                  </a:lnTo>
                  <a:lnTo>
                    <a:pt x="0" y="1239964"/>
                  </a:lnTo>
                  <a:lnTo>
                    <a:pt x="0" y="718910"/>
                  </a:lnTo>
                  <a:lnTo>
                    <a:pt x="0" y="536366"/>
                  </a:lnTo>
                  <a:cubicBezTo>
                    <a:pt x="10713" y="417185"/>
                    <a:pt x="19813" y="133066"/>
                    <a:pt x="64279" y="3825"/>
                  </a:cubicBezTo>
                </a:path>
              </a:pathLst>
            </a:custGeom>
            <a:noFill/>
            <a:ln w="25400" cap="rnd">
              <a:solidFill>
                <a:schemeClr val="bg2">
                  <a:lumMod val="75000"/>
                  <a:alpha val="65000"/>
                </a:schemeClr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9F0D6A17-AA80-4608-8660-8D1587A17704}"/>
                </a:ext>
              </a:extLst>
            </p:cNvPr>
            <p:cNvSpPr/>
            <p:nvPr/>
          </p:nvSpPr>
          <p:spPr>
            <a:xfrm>
              <a:off x="10536649" y="1823190"/>
              <a:ext cx="1654608" cy="3209758"/>
            </a:xfrm>
            <a:custGeom>
              <a:avLst/>
              <a:gdLst>
                <a:gd name="connsiteX0" fmla="*/ 2144960 w 4282900"/>
                <a:gd name="connsiteY0" fmla="*/ 0 h 5795027"/>
                <a:gd name="connsiteX1" fmla="*/ 2332832 w 4282900"/>
                <a:gd name="connsiteY1" fmla="*/ 164715 h 5795027"/>
                <a:gd name="connsiteX2" fmla="*/ 3723546 w 4282900"/>
                <a:gd name="connsiteY2" fmla="*/ 855573 h 5795027"/>
                <a:gd name="connsiteX3" fmla="*/ 4282900 w 4282900"/>
                <a:gd name="connsiteY3" fmla="*/ 2048959 h 5795027"/>
                <a:gd name="connsiteX4" fmla="*/ 4282900 w 4282900"/>
                <a:gd name="connsiteY4" fmla="*/ 2231503 h 5795027"/>
                <a:gd name="connsiteX5" fmla="*/ 4282900 w 4282900"/>
                <a:gd name="connsiteY5" fmla="*/ 2752557 h 5795027"/>
                <a:gd name="connsiteX6" fmla="*/ 4282900 w 4282900"/>
                <a:gd name="connsiteY6" fmla="*/ 3042471 h 5795027"/>
                <a:gd name="connsiteX7" fmla="*/ 4282900 w 4282900"/>
                <a:gd name="connsiteY7" fmla="*/ 3441681 h 5795027"/>
                <a:gd name="connsiteX8" fmla="*/ 4282900 w 4282900"/>
                <a:gd name="connsiteY8" fmla="*/ 3746068 h 5795027"/>
                <a:gd name="connsiteX9" fmla="*/ 3723546 w 4282900"/>
                <a:gd name="connsiteY9" fmla="*/ 4939455 h 5795027"/>
                <a:gd name="connsiteX10" fmla="*/ 2332829 w 4282900"/>
                <a:gd name="connsiteY10" fmla="*/ 5630311 h 5795027"/>
                <a:gd name="connsiteX11" fmla="*/ 2137940 w 4282900"/>
                <a:gd name="connsiteY11" fmla="*/ 5795027 h 5795027"/>
                <a:gd name="connsiteX12" fmla="*/ 1950069 w 4282900"/>
                <a:gd name="connsiteY12" fmla="*/ 5630311 h 5795027"/>
                <a:gd name="connsiteX13" fmla="*/ 559353 w 4282900"/>
                <a:gd name="connsiteY13" fmla="*/ 4939455 h 5795027"/>
                <a:gd name="connsiteX14" fmla="*/ 0 w 4282900"/>
                <a:gd name="connsiteY14" fmla="*/ 3746068 h 5795027"/>
                <a:gd name="connsiteX15" fmla="*/ 0 w 4282900"/>
                <a:gd name="connsiteY15" fmla="*/ 3441681 h 5795027"/>
                <a:gd name="connsiteX16" fmla="*/ 0 w 4282900"/>
                <a:gd name="connsiteY16" fmla="*/ 3042471 h 5795027"/>
                <a:gd name="connsiteX17" fmla="*/ 0 w 4282900"/>
                <a:gd name="connsiteY17" fmla="*/ 2752557 h 5795027"/>
                <a:gd name="connsiteX18" fmla="*/ 0 w 4282900"/>
                <a:gd name="connsiteY18" fmla="*/ 2231503 h 5795027"/>
                <a:gd name="connsiteX19" fmla="*/ 0 w 4282900"/>
                <a:gd name="connsiteY19" fmla="*/ 2048959 h 5795027"/>
                <a:gd name="connsiteX20" fmla="*/ 559354 w 4282900"/>
                <a:gd name="connsiteY20" fmla="*/ 855573 h 5795027"/>
                <a:gd name="connsiteX21" fmla="*/ 1950071 w 4282900"/>
                <a:gd name="connsiteY21" fmla="*/ 164715 h 5795027"/>
                <a:gd name="connsiteX0" fmla="*/ 2144960 w 4282900"/>
                <a:gd name="connsiteY0" fmla="*/ 0 h 5795027"/>
                <a:gd name="connsiteX1" fmla="*/ 2332832 w 4282900"/>
                <a:gd name="connsiteY1" fmla="*/ 164715 h 5795027"/>
                <a:gd name="connsiteX2" fmla="*/ 2976290 w 4282900"/>
                <a:gd name="connsiteY2" fmla="*/ 524033 h 5795027"/>
                <a:gd name="connsiteX3" fmla="*/ 3723546 w 4282900"/>
                <a:gd name="connsiteY3" fmla="*/ 855573 h 5795027"/>
                <a:gd name="connsiteX4" fmla="*/ 4282900 w 4282900"/>
                <a:gd name="connsiteY4" fmla="*/ 2048959 h 5795027"/>
                <a:gd name="connsiteX5" fmla="*/ 4282900 w 4282900"/>
                <a:gd name="connsiteY5" fmla="*/ 2231503 h 5795027"/>
                <a:gd name="connsiteX6" fmla="*/ 4282900 w 4282900"/>
                <a:gd name="connsiteY6" fmla="*/ 2752557 h 5795027"/>
                <a:gd name="connsiteX7" fmla="*/ 4282900 w 4282900"/>
                <a:gd name="connsiteY7" fmla="*/ 3042471 h 5795027"/>
                <a:gd name="connsiteX8" fmla="*/ 4282900 w 4282900"/>
                <a:gd name="connsiteY8" fmla="*/ 3441681 h 5795027"/>
                <a:gd name="connsiteX9" fmla="*/ 4282900 w 4282900"/>
                <a:gd name="connsiteY9" fmla="*/ 3746068 h 5795027"/>
                <a:gd name="connsiteX10" fmla="*/ 3723546 w 4282900"/>
                <a:gd name="connsiteY10" fmla="*/ 4939455 h 5795027"/>
                <a:gd name="connsiteX11" fmla="*/ 2332829 w 4282900"/>
                <a:gd name="connsiteY11" fmla="*/ 5630311 h 5795027"/>
                <a:gd name="connsiteX12" fmla="*/ 2137940 w 4282900"/>
                <a:gd name="connsiteY12" fmla="*/ 5795027 h 5795027"/>
                <a:gd name="connsiteX13" fmla="*/ 1950069 w 4282900"/>
                <a:gd name="connsiteY13" fmla="*/ 5630311 h 5795027"/>
                <a:gd name="connsiteX14" fmla="*/ 559353 w 4282900"/>
                <a:gd name="connsiteY14" fmla="*/ 4939455 h 5795027"/>
                <a:gd name="connsiteX15" fmla="*/ 0 w 4282900"/>
                <a:gd name="connsiteY15" fmla="*/ 3746068 h 5795027"/>
                <a:gd name="connsiteX16" fmla="*/ 0 w 4282900"/>
                <a:gd name="connsiteY16" fmla="*/ 3441681 h 5795027"/>
                <a:gd name="connsiteX17" fmla="*/ 0 w 4282900"/>
                <a:gd name="connsiteY17" fmla="*/ 3042471 h 5795027"/>
                <a:gd name="connsiteX18" fmla="*/ 0 w 4282900"/>
                <a:gd name="connsiteY18" fmla="*/ 2752557 h 5795027"/>
                <a:gd name="connsiteX19" fmla="*/ 0 w 4282900"/>
                <a:gd name="connsiteY19" fmla="*/ 2231503 h 5795027"/>
                <a:gd name="connsiteX20" fmla="*/ 0 w 4282900"/>
                <a:gd name="connsiteY20" fmla="*/ 2048959 h 5795027"/>
                <a:gd name="connsiteX21" fmla="*/ 559354 w 4282900"/>
                <a:gd name="connsiteY21" fmla="*/ 855573 h 5795027"/>
                <a:gd name="connsiteX22" fmla="*/ 1950071 w 4282900"/>
                <a:gd name="connsiteY22" fmla="*/ 164715 h 5795027"/>
                <a:gd name="connsiteX23" fmla="*/ 2144960 w 4282900"/>
                <a:gd name="connsiteY23" fmla="*/ 0 h 5795027"/>
                <a:gd name="connsiteX0" fmla="*/ 3723546 w 4282900"/>
                <a:gd name="connsiteY0" fmla="*/ 855573 h 5795027"/>
                <a:gd name="connsiteX1" fmla="*/ 4282900 w 4282900"/>
                <a:gd name="connsiteY1" fmla="*/ 2048959 h 5795027"/>
                <a:gd name="connsiteX2" fmla="*/ 4282900 w 4282900"/>
                <a:gd name="connsiteY2" fmla="*/ 2231503 h 5795027"/>
                <a:gd name="connsiteX3" fmla="*/ 4282900 w 4282900"/>
                <a:gd name="connsiteY3" fmla="*/ 2752557 h 5795027"/>
                <a:gd name="connsiteX4" fmla="*/ 4282900 w 4282900"/>
                <a:gd name="connsiteY4" fmla="*/ 3042471 h 5795027"/>
                <a:gd name="connsiteX5" fmla="*/ 4282900 w 4282900"/>
                <a:gd name="connsiteY5" fmla="*/ 3441681 h 5795027"/>
                <a:gd name="connsiteX6" fmla="*/ 4282900 w 4282900"/>
                <a:gd name="connsiteY6" fmla="*/ 3746068 h 5795027"/>
                <a:gd name="connsiteX7" fmla="*/ 3723546 w 4282900"/>
                <a:gd name="connsiteY7" fmla="*/ 4939455 h 5795027"/>
                <a:gd name="connsiteX8" fmla="*/ 2332829 w 4282900"/>
                <a:gd name="connsiteY8" fmla="*/ 5630311 h 5795027"/>
                <a:gd name="connsiteX9" fmla="*/ 2137940 w 4282900"/>
                <a:gd name="connsiteY9" fmla="*/ 5795027 h 5795027"/>
                <a:gd name="connsiteX10" fmla="*/ 1950069 w 4282900"/>
                <a:gd name="connsiteY10" fmla="*/ 5630311 h 5795027"/>
                <a:gd name="connsiteX11" fmla="*/ 559353 w 4282900"/>
                <a:gd name="connsiteY11" fmla="*/ 4939455 h 5795027"/>
                <a:gd name="connsiteX12" fmla="*/ 0 w 4282900"/>
                <a:gd name="connsiteY12" fmla="*/ 3746068 h 5795027"/>
                <a:gd name="connsiteX13" fmla="*/ 0 w 4282900"/>
                <a:gd name="connsiteY13" fmla="*/ 3441681 h 5795027"/>
                <a:gd name="connsiteX14" fmla="*/ 0 w 4282900"/>
                <a:gd name="connsiteY14" fmla="*/ 3042471 h 5795027"/>
                <a:gd name="connsiteX15" fmla="*/ 0 w 4282900"/>
                <a:gd name="connsiteY15" fmla="*/ 2752557 h 5795027"/>
                <a:gd name="connsiteX16" fmla="*/ 0 w 4282900"/>
                <a:gd name="connsiteY16" fmla="*/ 2231503 h 5795027"/>
                <a:gd name="connsiteX17" fmla="*/ 0 w 4282900"/>
                <a:gd name="connsiteY17" fmla="*/ 2048959 h 5795027"/>
                <a:gd name="connsiteX18" fmla="*/ 559354 w 4282900"/>
                <a:gd name="connsiteY18" fmla="*/ 855573 h 5795027"/>
                <a:gd name="connsiteX19" fmla="*/ 1950071 w 4282900"/>
                <a:gd name="connsiteY19" fmla="*/ 164715 h 5795027"/>
                <a:gd name="connsiteX20" fmla="*/ 2144960 w 4282900"/>
                <a:gd name="connsiteY20" fmla="*/ 0 h 5795027"/>
                <a:gd name="connsiteX21" fmla="*/ 2332832 w 4282900"/>
                <a:gd name="connsiteY21" fmla="*/ 164715 h 5795027"/>
                <a:gd name="connsiteX22" fmla="*/ 2976290 w 4282900"/>
                <a:gd name="connsiteY22" fmla="*/ 524033 h 5795027"/>
                <a:gd name="connsiteX23" fmla="*/ 3888635 w 4282900"/>
                <a:gd name="connsiteY23" fmla="*/ 1020662 h 5795027"/>
                <a:gd name="connsiteX0" fmla="*/ 4282900 w 4282900"/>
                <a:gd name="connsiteY0" fmla="*/ 2048959 h 5795027"/>
                <a:gd name="connsiteX1" fmla="*/ 4282900 w 4282900"/>
                <a:gd name="connsiteY1" fmla="*/ 2231503 h 5795027"/>
                <a:gd name="connsiteX2" fmla="*/ 4282900 w 4282900"/>
                <a:gd name="connsiteY2" fmla="*/ 2752557 h 5795027"/>
                <a:gd name="connsiteX3" fmla="*/ 4282900 w 4282900"/>
                <a:gd name="connsiteY3" fmla="*/ 3042471 h 5795027"/>
                <a:gd name="connsiteX4" fmla="*/ 4282900 w 4282900"/>
                <a:gd name="connsiteY4" fmla="*/ 3441681 h 5795027"/>
                <a:gd name="connsiteX5" fmla="*/ 4282900 w 4282900"/>
                <a:gd name="connsiteY5" fmla="*/ 3746068 h 5795027"/>
                <a:gd name="connsiteX6" fmla="*/ 3723546 w 4282900"/>
                <a:gd name="connsiteY6" fmla="*/ 4939455 h 5795027"/>
                <a:gd name="connsiteX7" fmla="*/ 2332829 w 4282900"/>
                <a:gd name="connsiteY7" fmla="*/ 5630311 h 5795027"/>
                <a:gd name="connsiteX8" fmla="*/ 2137940 w 4282900"/>
                <a:gd name="connsiteY8" fmla="*/ 5795027 h 5795027"/>
                <a:gd name="connsiteX9" fmla="*/ 1950069 w 4282900"/>
                <a:gd name="connsiteY9" fmla="*/ 5630311 h 5795027"/>
                <a:gd name="connsiteX10" fmla="*/ 559353 w 4282900"/>
                <a:gd name="connsiteY10" fmla="*/ 4939455 h 5795027"/>
                <a:gd name="connsiteX11" fmla="*/ 0 w 4282900"/>
                <a:gd name="connsiteY11" fmla="*/ 3746068 h 5795027"/>
                <a:gd name="connsiteX12" fmla="*/ 0 w 4282900"/>
                <a:gd name="connsiteY12" fmla="*/ 3441681 h 5795027"/>
                <a:gd name="connsiteX13" fmla="*/ 0 w 4282900"/>
                <a:gd name="connsiteY13" fmla="*/ 3042471 h 5795027"/>
                <a:gd name="connsiteX14" fmla="*/ 0 w 4282900"/>
                <a:gd name="connsiteY14" fmla="*/ 2752557 h 5795027"/>
                <a:gd name="connsiteX15" fmla="*/ 0 w 4282900"/>
                <a:gd name="connsiteY15" fmla="*/ 2231503 h 5795027"/>
                <a:gd name="connsiteX16" fmla="*/ 0 w 4282900"/>
                <a:gd name="connsiteY16" fmla="*/ 2048959 h 5795027"/>
                <a:gd name="connsiteX17" fmla="*/ 559354 w 4282900"/>
                <a:gd name="connsiteY17" fmla="*/ 855573 h 5795027"/>
                <a:gd name="connsiteX18" fmla="*/ 1950071 w 4282900"/>
                <a:gd name="connsiteY18" fmla="*/ 164715 h 5795027"/>
                <a:gd name="connsiteX19" fmla="*/ 2144960 w 4282900"/>
                <a:gd name="connsiteY19" fmla="*/ 0 h 5795027"/>
                <a:gd name="connsiteX20" fmla="*/ 2332832 w 4282900"/>
                <a:gd name="connsiteY20" fmla="*/ 164715 h 5795027"/>
                <a:gd name="connsiteX21" fmla="*/ 2976290 w 4282900"/>
                <a:gd name="connsiteY21" fmla="*/ 524033 h 5795027"/>
                <a:gd name="connsiteX22" fmla="*/ 3888635 w 4282900"/>
                <a:gd name="connsiteY22" fmla="*/ 1020662 h 5795027"/>
                <a:gd name="connsiteX0" fmla="*/ 4282900 w 4282900"/>
                <a:gd name="connsiteY0" fmla="*/ 2048959 h 5795027"/>
                <a:gd name="connsiteX1" fmla="*/ 4282900 w 4282900"/>
                <a:gd name="connsiteY1" fmla="*/ 2231503 h 5795027"/>
                <a:gd name="connsiteX2" fmla="*/ 4282900 w 4282900"/>
                <a:gd name="connsiteY2" fmla="*/ 2752557 h 5795027"/>
                <a:gd name="connsiteX3" fmla="*/ 4282900 w 4282900"/>
                <a:gd name="connsiteY3" fmla="*/ 3042471 h 5795027"/>
                <a:gd name="connsiteX4" fmla="*/ 4282900 w 4282900"/>
                <a:gd name="connsiteY4" fmla="*/ 3441681 h 5795027"/>
                <a:gd name="connsiteX5" fmla="*/ 4282900 w 4282900"/>
                <a:gd name="connsiteY5" fmla="*/ 3746068 h 5795027"/>
                <a:gd name="connsiteX6" fmla="*/ 3723546 w 4282900"/>
                <a:gd name="connsiteY6" fmla="*/ 4939455 h 5795027"/>
                <a:gd name="connsiteX7" fmla="*/ 2332829 w 4282900"/>
                <a:gd name="connsiteY7" fmla="*/ 5630311 h 5795027"/>
                <a:gd name="connsiteX8" fmla="*/ 2137940 w 4282900"/>
                <a:gd name="connsiteY8" fmla="*/ 5795027 h 5795027"/>
                <a:gd name="connsiteX9" fmla="*/ 1950069 w 4282900"/>
                <a:gd name="connsiteY9" fmla="*/ 5630311 h 5795027"/>
                <a:gd name="connsiteX10" fmla="*/ 559353 w 4282900"/>
                <a:gd name="connsiteY10" fmla="*/ 4939455 h 5795027"/>
                <a:gd name="connsiteX11" fmla="*/ 0 w 4282900"/>
                <a:gd name="connsiteY11" fmla="*/ 3746068 h 5795027"/>
                <a:gd name="connsiteX12" fmla="*/ 0 w 4282900"/>
                <a:gd name="connsiteY12" fmla="*/ 3441681 h 5795027"/>
                <a:gd name="connsiteX13" fmla="*/ 0 w 4282900"/>
                <a:gd name="connsiteY13" fmla="*/ 3042471 h 5795027"/>
                <a:gd name="connsiteX14" fmla="*/ 0 w 4282900"/>
                <a:gd name="connsiteY14" fmla="*/ 2752557 h 5795027"/>
                <a:gd name="connsiteX15" fmla="*/ 0 w 4282900"/>
                <a:gd name="connsiteY15" fmla="*/ 2231503 h 5795027"/>
                <a:gd name="connsiteX16" fmla="*/ 0 w 4282900"/>
                <a:gd name="connsiteY16" fmla="*/ 2048959 h 5795027"/>
                <a:gd name="connsiteX17" fmla="*/ 559354 w 4282900"/>
                <a:gd name="connsiteY17" fmla="*/ 855573 h 5795027"/>
                <a:gd name="connsiteX18" fmla="*/ 1950071 w 4282900"/>
                <a:gd name="connsiteY18" fmla="*/ 164715 h 5795027"/>
                <a:gd name="connsiteX19" fmla="*/ 2144960 w 4282900"/>
                <a:gd name="connsiteY19" fmla="*/ 0 h 5795027"/>
                <a:gd name="connsiteX20" fmla="*/ 2332832 w 4282900"/>
                <a:gd name="connsiteY20" fmla="*/ 164715 h 5795027"/>
                <a:gd name="connsiteX21" fmla="*/ 2976290 w 4282900"/>
                <a:gd name="connsiteY21" fmla="*/ 524033 h 5795027"/>
                <a:gd name="connsiteX0" fmla="*/ 4282900 w 4282900"/>
                <a:gd name="connsiteY0" fmla="*/ 2231503 h 5795027"/>
                <a:gd name="connsiteX1" fmla="*/ 4282900 w 4282900"/>
                <a:gd name="connsiteY1" fmla="*/ 2752557 h 5795027"/>
                <a:gd name="connsiteX2" fmla="*/ 4282900 w 4282900"/>
                <a:gd name="connsiteY2" fmla="*/ 3042471 h 5795027"/>
                <a:gd name="connsiteX3" fmla="*/ 4282900 w 4282900"/>
                <a:gd name="connsiteY3" fmla="*/ 3441681 h 5795027"/>
                <a:gd name="connsiteX4" fmla="*/ 4282900 w 4282900"/>
                <a:gd name="connsiteY4" fmla="*/ 3746068 h 5795027"/>
                <a:gd name="connsiteX5" fmla="*/ 3723546 w 4282900"/>
                <a:gd name="connsiteY5" fmla="*/ 4939455 h 5795027"/>
                <a:gd name="connsiteX6" fmla="*/ 2332829 w 4282900"/>
                <a:gd name="connsiteY6" fmla="*/ 5630311 h 5795027"/>
                <a:gd name="connsiteX7" fmla="*/ 2137940 w 4282900"/>
                <a:gd name="connsiteY7" fmla="*/ 5795027 h 5795027"/>
                <a:gd name="connsiteX8" fmla="*/ 1950069 w 4282900"/>
                <a:gd name="connsiteY8" fmla="*/ 5630311 h 5795027"/>
                <a:gd name="connsiteX9" fmla="*/ 559353 w 4282900"/>
                <a:gd name="connsiteY9" fmla="*/ 4939455 h 5795027"/>
                <a:gd name="connsiteX10" fmla="*/ 0 w 4282900"/>
                <a:gd name="connsiteY10" fmla="*/ 3746068 h 5795027"/>
                <a:gd name="connsiteX11" fmla="*/ 0 w 4282900"/>
                <a:gd name="connsiteY11" fmla="*/ 3441681 h 5795027"/>
                <a:gd name="connsiteX12" fmla="*/ 0 w 4282900"/>
                <a:gd name="connsiteY12" fmla="*/ 3042471 h 5795027"/>
                <a:gd name="connsiteX13" fmla="*/ 0 w 4282900"/>
                <a:gd name="connsiteY13" fmla="*/ 2752557 h 5795027"/>
                <a:gd name="connsiteX14" fmla="*/ 0 w 4282900"/>
                <a:gd name="connsiteY14" fmla="*/ 2231503 h 5795027"/>
                <a:gd name="connsiteX15" fmla="*/ 0 w 4282900"/>
                <a:gd name="connsiteY15" fmla="*/ 2048959 h 5795027"/>
                <a:gd name="connsiteX16" fmla="*/ 559354 w 4282900"/>
                <a:gd name="connsiteY16" fmla="*/ 855573 h 5795027"/>
                <a:gd name="connsiteX17" fmla="*/ 1950071 w 4282900"/>
                <a:gd name="connsiteY17" fmla="*/ 164715 h 5795027"/>
                <a:gd name="connsiteX18" fmla="*/ 2144960 w 4282900"/>
                <a:gd name="connsiteY18" fmla="*/ 0 h 5795027"/>
                <a:gd name="connsiteX19" fmla="*/ 2332832 w 4282900"/>
                <a:gd name="connsiteY19" fmla="*/ 164715 h 5795027"/>
                <a:gd name="connsiteX20" fmla="*/ 2976290 w 4282900"/>
                <a:gd name="connsiteY20" fmla="*/ 524033 h 5795027"/>
                <a:gd name="connsiteX0" fmla="*/ 4282900 w 4282900"/>
                <a:gd name="connsiteY0" fmla="*/ 2752557 h 5795027"/>
                <a:gd name="connsiteX1" fmla="*/ 4282900 w 4282900"/>
                <a:gd name="connsiteY1" fmla="*/ 3042471 h 5795027"/>
                <a:gd name="connsiteX2" fmla="*/ 4282900 w 4282900"/>
                <a:gd name="connsiteY2" fmla="*/ 3441681 h 5795027"/>
                <a:gd name="connsiteX3" fmla="*/ 4282900 w 4282900"/>
                <a:gd name="connsiteY3" fmla="*/ 3746068 h 5795027"/>
                <a:gd name="connsiteX4" fmla="*/ 3723546 w 4282900"/>
                <a:gd name="connsiteY4" fmla="*/ 4939455 h 5795027"/>
                <a:gd name="connsiteX5" fmla="*/ 2332829 w 4282900"/>
                <a:gd name="connsiteY5" fmla="*/ 5630311 h 5795027"/>
                <a:gd name="connsiteX6" fmla="*/ 2137940 w 4282900"/>
                <a:gd name="connsiteY6" fmla="*/ 5795027 h 5795027"/>
                <a:gd name="connsiteX7" fmla="*/ 1950069 w 4282900"/>
                <a:gd name="connsiteY7" fmla="*/ 5630311 h 5795027"/>
                <a:gd name="connsiteX8" fmla="*/ 559353 w 4282900"/>
                <a:gd name="connsiteY8" fmla="*/ 4939455 h 5795027"/>
                <a:gd name="connsiteX9" fmla="*/ 0 w 4282900"/>
                <a:gd name="connsiteY9" fmla="*/ 3746068 h 5795027"/>
                <a:gd name="connsiteX10" fmla="*/ 0 w 4282900"/>
                <a:gd name="connsiteY10" fmla="*/ 3441681 h 5795027"/>
                <a:gd name="connsiteX11" fmla="*/ 0 w 4282900"/>
                <a:gd name="connsiteY11" fmla="*/ 3042471 h 5795027"/>
                <a:gd name="connsiteX12" fmla="*/ 0 w 4282900"/>
                <a:gd name="connsiteY12" fmla="*/ 2752557 h 5795027"/>
                <a:gd name="connsiteX13" fmla="*/ 0 w 4282900"/>
                <a:gd name="connsiteY13" fmla="*/ 2231503 h 5795027"/>
                <a:gd name="connsiteX14" fmla="*/ 0 w 4282900"/>
                <a:gd name="connsiteY14" fmla="*/ 2048959 h 5795027"/>
                <a:gd name="connsiteX15" fmla="*/ 559354 w 4282900"/>
                <a:gd name="connsiteY15" fmla="*/ 855573 h 5795027"/>
                <a:gd name="connsiteX16" fmla="*/ 1950071 w 4282900"/>
                <a:gd name="connsiteY16" fmla="*/ 164715 h 5795027"/>
                <a:gd name="connsiteX17" fmla="*/ 2144960 w 4282900"/>
                <a:gd name="connsiteY17" fmla="*/ 0 h 5795027"/>
                <a:gd name="connsiteX18" fmla="*/ 2332832 w 4282900"/>
                <a:gd name="connsiteY18" fmla="*/ 164715 h 5795027"/>
                <a:gd name="connsiteX19" fmla="*/ 2976290 w 4282900"/>
                <a:gd name="connsiteY19" fmla="*/ 524033 h 5795027"/>
                <a:gd name="connsiteX0" fmla="*/ 4282900 w 4282900"/>
                <a:gd name="connsiteY0" fmla="*/ 3042471 h 5795027"/>
                <a:gd name="connsiteX1" fmla="*/ 4282900 w 4282900"/>
                <a:gd name="connsiteY1" fmla="*/ 3441681 h 5795027"/>
                <a:gd name="connsiteX2" fmla="*/ 4282900 w 4282900"/>
                <a:gd name="connsiteY2" fmla="*/ 3746068 h 5795027"/>
                <a:gd name="connsiteX3" fmla="*/ 3723546 w 4282900"/>
                <a:gd name="connsiteY3" fmla="*/ 4939455 h 5795027"/>
                <a:gd name="connsiteX4" fmla="*/ 2332829 w 4282900"/>
                <a:gd name="connsiteY4" fmla="*/ 5630311 h 5795027"/>
                <a:gd name="connsiteX5" fmla="*/ 2137940 w 4282900"/>
                <a:gd name="connsiteY5" fmla="*/ 5795027 h 5795027"/>
                <a:gd name="connsiteX6" fmla="*/ 1950069 w 4282900"/>
                <a:gd name="connsiteY6" fmla="*/ 5630311 h 5795027"/>
                <a:gd name="connsiteX7" fmla="*/ 559353 w 4282900"/>
                <a:gd name="connsiteY7" fmla="*/ 4939455 h 5795027"/>
                <a:gd name="connsiteX8" fmla="*/ 0 w 4282900"/>
                <a:gd name="connsiteY8" fmla="*/ 3746068 h 5795027"/>
                <a:gd name="connsiteX9" fmla="*/ 0 w 4282900"/>
                <a:gd name="connsiteY9" fmla="*/ 3441681 h 5795027"/>
                <a:gd name="connsiteX10" fmla="*/ 0 w 4282900"/>
                <a:gd name="connsiteY10" fmla="*/ 3042471 h 5795027"/>
                <a:gd name="connsiteX11" fmla="*/ 0 w 4282900"/>
                <a:gd name="connsiteY11" fmla="*/ 2752557 h 5795027"/>
                <a:gd name="connsiteX12" fmla="*/ 0 w 4282900"/>
                <a:gd name="connsiteY12" fmla="*/ 2231503 h 5795027"/>
                <a:gd name="connsiteX13" fmla="*/ 0 w 4282900"/>
                <a:gd name="connsiteY13" fmla="*/ 2048959 h 5795027"/>
                <a:gd name="connsiteX14" fmla="*/ 559354 w 4282900"/>
                <a:gd name="connsiteY14" fmla="*/ 855573 h 5795027"/>
                <a:gd name="connsiteX15" fmla="*/ 1950071 w 4282900"/>
                <a:gd name="connsiteY15" fmla="*/ 164715 h 5795027"/>
                <a:gd name="connsiteX16" fmla="*/ 2144960 w 4282900"/>
                <a:gd name="connsiteY16" fmla="*/ 0 h 5795027"/>
                <a:gd name="connsiteX17" fmla="*/ 2332832 w 4282900"/>
                <a:gd name="connsiteY17" fmla="*/ 164715 h 5795027"/>
                <a:gd name="connsiteX18" fmla="*/ 2976290 w 4282900"/>
                <a:gd name="connsiteY18" fmla="*/ 524033 h 5795027"/>
                <a:gd name="connsiteX0" fmla="*/ 4282900 w 4282900"/>
                <a:gd name="connsiteY0" fmla="*/ 3441681 h 5795027"/>
                <a:gd name="connsiteX1" fmla="*/ 4282900 w 4282900"/>
                <a:gd name="connsiteY1" fmla="*/ 3746068 h 5795027"/>
                <a:gd name="connsiteX2" fmla="*/ 3723546 w 4282900"/>
                <a:gd name="connsiteY2" fmla="*/ 4939455 h 5795027"/>
                <a:gd name="connsiteX3" fmla="*/ 2332829 w 4282900"/>
                <a:gd name="connsiteY3" fmla="*/ 5630311 h 5795027"/>
                <a:gd name="connsiteX4" fmla="*/ 2137940 w 4282900"/>
                <a:gd name="connsiteY4" fmla="*/ 5795027 h 5795027"/>
                <a:gd name="connsiteX5" fmla="*/ 1950069 w 4282900"/>
                <a:gd name="connsiteY5" fmla="*/ 5630311 h 5795027"/>
                <a:gd name="connsiteX6" fmla="*/ 559353 w 4282900"/>
                <a:gd name="connsiteY6" fmla="*/ 4939455 h 5795027"/>
                <a:gd name="connsiteX7" fmla="*/ 0 w 4282900"/>
                <a:gd name="connsiteY7" fmla="*/ 3746068 h 5795027"/>
                <a:gd name="connsiteX8" fmla="*/ 0 w 4282900"/>
                <a:gd name="connsiteY8" fmla="*/ 3441681 h 5795027"/>
                <a:gd name="connsiteX9" fmla="*/ 0 w 4282900"/>
                <a:gd name="connsiteY9" fmla="*/ 3042471 h 5795027"/>
                <a:gd name="connsiteX10" fmla="*/ 0 w 4282900"/>
                <a:gd name="connsiteY10" fmla="*/ 2752557 h 5795027"/>
                <a:gd name="connsiteX11" fmla="*/ 0 w 4282900"/>
                <a:gd name="connsiteY11" fmla="*/ 2231503 h 5795027"/>
                <a:gd name="connsiteX12" fmla="*/ 0 w 4282900"/>
                <a:gd name="connsiteY12" fmla="*/ 2048959 h 5795027"/>
                <a:gd name="connsiteX13" fmla="*/ 559354 w 4282900"/>
                <a:gd name="connsiteY13" fmla="*/ 855573 h 5795027"/>
                <a:gd name="connsiteX14" fmla="*/ 1950071 w 4282900"/>
                <a:gd name="connsiteY14" fmla="*/ 164715 h 5795027"/>
                <a:gd name="connsiteX15" fmla="*/ 2144960 w 4282900"/>
                <a:gd name="connsiteY15" fmla="*/ 0 h 5795027"/>
                <a:gd name="connsiteX16" fmla="*/ 2332832 w 4282900"/>
                <a:gd name="connsiteY16" fmla="*/ 164715 h 5795027"/>
                <a:gd name="connsiteX17" fmla="*/ 2976290 w 4282900"/>
                <a:gd name="connsiteY17" fmla="*/ 524033 h 5795027"/>
                <a:gd name="connsiteX0" fmla="*/ 4282900 w 4282900"/>
                <a:gd name="connsiteY0" fmla="*/ 3441681 h 5795027"/>
                <a:gd name="connsiteX1" fmla="*/ 3723546 w 4282900"/>
                <a:gd name="connsiteY1" fmla="*/ 4939455 h 5795027"/>
                <a:gd name="connsiteX2" fmla="*/ 2332829 w 4282900"/>
                <a:gd name="connsiteY2" fmla="*/ 5630311 h 5795027"/>
                <a:gd name="connsiteX3" fmla="*/ 2137940 w 4282900"/>
                <a:gd name="connsiteY3" fmla="*/ 5795027 h 5795027"/>
                <a:gd name="connsiteX4" fmla="*/ 1950069 w 4282900"/>
                <a:gd name="connsiteY4" fmla="*/ 5630311 h 5795027"/>
                <a:gd name="connsiteX5" fmla="*/ 559353 w 4282900"/>
                <a:gd name="connsiteY5" fmla="*/ 4939455 h 5795027"/>
                <a:gd name="connsiteX6" fmla="*/ 0 w 4282900"/>
                <a:gd name="connsiteY6" fmla="*/ 3746068 h 5795027"/>
                <a:gd name="connsiteX7" fmla="*/ 0 w 4282900"/>
                <a:gd name="connsiteY7" fmla="*/ 3441681 h 5795027"/>
                <a:gd name="connsiteX8" fmla="*/ 0 w 4282900"/>
                <a:gd name="connsiteY8" fmla="*/ 3042471 h 5795027"/>
                <a:gd name="connsiteX9" fmla="*/ 0 w 4282900"/>
                <a:gd name="connsiteY9" fmla="*/ 2752557 h 5795027"/>
                <a:gd name="connsiteX10" fmla="*/ 0 w 4282900"/>
                <a:gd name="connsiteY10" fmla="*/ 2231503 h 5795027"/>
                <a:gd name="connsiteX11" fmla="*/ 0 w 4282900"/>
                <a:gd name="connsiteY11" fmla="*/ 2048959 h 5795027"/>
                <a:gd name="connsiteX12" fmla="*/ 559354 w 4282900"/>
                <a:gd name="connsiteY12" fmla="*/ 855573 h 5795027"/>
                <a:gd name="connsiteX13" fmla="*/ 1950071 w 4282900"/>
                <a:gd name="connsiteY13" fmla="*/ 164715 h 5795027"/>
                <a:gd name="connsiteX14" fmla="*/ 2144960 w 4282900"/>
                <a:gd name="connsiteY14" fmla="*/ 0 h 5795027"/>
                <a:gd name="connsiteX15" fmla="*/ 2332832 w 4282900"/>
                <a:gd name="connsiteY15" fmla="*/ 164715 h 5795027"/>
                <a:gd name="connsiteX16" fmla="*/ 2976290 w 4282900"/>
                <a:gd name="connsiteY16" fmla="*/ 524033 h 5795027"/>
                <a:gd name="connsiteX0" fmla="*/ 3723546 w 3723546"/>
                <a:gd name="connsiteY0" fmla="*/ 4939455 h 5795027"/>
                <a:gd name="connsiteX1" fmla="*/ 2332829 w 3723546"/>
                <a:gd name="connsiteY1" fmla="*/ 5630311 h 5795027"/>
                <a:gd name="connsiteX2" fmla="*/ 2137940 w 3723546"/>
                <a:gd name="connsiteY2" fmla="*/ 5795027 h 5795027"/>
                <a:gd name="connsiteX3" fmla="*/ 1950069 w 3723546"/>
                <a:gd name="connsiteY3" fmla="*/ 5630311 h 5795027"/>
                <a:gd name="connsiteX4" fmla="*/ 559353 w 3723546"/>
                <a:gd name="connsiteY4" fmla="*/ 4939455 h 5795027"/>
                <a:gd name="connsiteX5" fmla="*/ 0 w 3723546"/>
                <a:gd name="connsiteY5" fmla="*/ 3746068 h 5795027"/>
                <a:gd name="connsiteX6" fmla="*/ 0 w 3723546"/>
                <a:gd name="connsiteY6" fmla="*/ 3441681 h 5795027"/>
                <a:gd name="connsiteX7" fmla="*/ 0 w 3723546"/>
                <a:gd name="connsiteY7" fmla="*/ 3042471 h 5795027"/>
                <a:gd name="connsiteX8" fmla="*/ 0 w 3723546"/>
                <a:gd name="connsiteY8" fmla="*/ 2752557 h 5795027"/>
                <a:gd name="connsiteX9" fmla="*/ 0 w 3723546"/>
                <a:gd name="connsiteY9" fmla="*/ 2231503 h 5795027"/>
                <a:gd name="connsiteX10" fmla="*/ 0 w 3723546"/>
                <a:gd name="connsiteY10" fmla="*/ 2048959 h 5795027"/>
                <a:gd name="connsiteX11" fmla="*/ 559354 w 3723546"/>
                <a:gd name="connsiteY11" fmla="*/ 855573 h 5795027"/>
                <a:gd name="connsiteX12" fmla="*/ 1950071 w 3723546"/>
                <a:gd name="connsiteY12" fmla="*/ 164715 h 5795027"/>
                <a:gd name="connsiteX13" fmla="*/ 2144960 w 3723546"/>
                <a:gd name="connsiteY13" fmla="*/ 0 h 5795027"/>
                <a:gd name="connsiteX14" fmla="*/ 2332832 w 3723546"/>
                <a:gd name="connsiteY14" fmla="*/ 164715 h 5795027"/>
                <a:gd name="connsiteX15" fmla="*/ 2976290 w 3723546"/>
                <a:gd name="connsiteY15" fmla="*/ 524033 h 5795027"/>
                <a:gd name="connsiteX0" fmla="*/ 3723546 w 3723546"/>
                <a:gd name="connsiteY0" fmla="*/ 4939455 h 5795027"/>
                <a:gd name="connsiteX1" fmla="*/ 2989878 w 3723546"/>
                <a:gd name="connsiteY1" fmla="*/ 5266109 h 5795027"/>
                <a:gd name="connsiteX2" fmla="*/ 2332829 w 3723546"/>
                <a:gd name="connsiteY2" fmla="*/ 5630311 h 5795027"/>
                <a:gd name="connsiteX3" fmla="*/ 2137940 w 3723546"/>
                <a:gd name="connsiteY3" fmla="*/ 5795027 h 5795027"/>
                <a:gd name="connsiteX4" fmla="*/ 1950069 w 3723546"/>
                <a:gd name="connsiteY4" fmla="*/ 5630311 h 5795027"/>
                <a:gd name="connsiteX5" fmla="*/ 559353 w 3723546"/>
                <a:gd name="connsiteY5" fmla="*/ 4939455 h 5795027"/>
                <a:gd name="connsiteX6" fmla="*/ 0 w 3723546"/>
                <a:gd name="connsiteY6" fmla="*/ 3746068 h 5795027"/>
                <a:gd name="connsiteX7" fmla="*/ 0 w 3723546"/>
                <a:gd name="connsiteY7" fmla="*/ 3441681 h 5795027"/>
                <a:gd name="connsiteX8" fmla="*/ 0 w 3723546"/>
                <a:gd name="connsiteY8" fmla="*/ 3042471 h 5795027"/>
                <a:gd name="connsiteX9" fmla="*/ 0 w 3723546"/>
                <a:gd name="connsiteY9" fmla="*/ 2752557 h 5795027"/>
                <a:gd name="connsiteX10" fmla="*/ 0 w 3723546"/>
                <a:gd name="connsiteY10" fmla="*/ 2231503 h 5795027"/>
                <a:gd name="connsiteX11" fmla="*/ 0 w 3723546"/>
                <a:gd name="connsiteY11" fmla="*/ 2048959 h 5795027"/>
                <a:gd name="connsiteX12" fmla="*/ 559354 w 3723546"/>
                <a:gd name="connsiteY12" fmla="*/ 855573 h 5795027"/>
                <a:gd name="connsiteX13" fmla="*/ 1950071 w 3723546"/>
                <a:gd name="connsiteY13" fmla="*/ 164715 h 5795027"/>
                <a:gd name="connsiteX14" fmla="*/ 2144960 w 3723546"/>
                <a:gd name="connsiteY14" fmla="*/ 0 h 5795027"/>
                <a:gd name="connsiteX15" fmla="*/ 2332832 w 3723546"/>
                <a:gd name="connsiteY15" fmla="*/ 164715 h 5795027"/>
                <a:gd name="connsiteX16" fmla="*/ 2976290 w 3723546"/>
                <a:gd name="connsiteY16" fmla="*/ 524033 h 5795027"/>
                <a:gd name="connsiteX0" fmla="*/ 2989878 w 2989878"/>
                <a:gd name="connsiteY0" fmla="*/ 5266109 h 5795027"/>
                <a:gd name="connsiteX1" fmla="*/ 2332829 w 2989878"/>
                <a:gd name="connsiteY1" fmla="*/ 5630311 h 5795027"/>
                <a:gd name="connsiteX2" fmla="*/ 2137940 w 2989878"/>
                <a:gd name="connsiteY2" fmla="*/ 5795027 h 5795027"/>
                <a:gd name="connsiteX3" fmla="*/ 1950069 w 2989878"/>
                <a:gd name="connsiteY3" fmla="*/ 5630311 h 5795027"/>
                <a:gd name="connsiteX4" fmla="*/ 559353 w 2989878"/>
                <a:gd name="connsiteY4" fmla="*/ 4939455 h 5795027"/>
                <a:gd name="connsiteX5" fmla="*/ 0 w 2989878"/>
                <a:gd name="connsiteY5" fmla="*/ 3746068 h 5795027"/>
                <a:gd name="connsiteX6" fmla="*/ 0 w 2989878"/>
                <a:gd name="connsiteY6" fmla="*/ 3441681 h 5795027"/>
                <a:gd name="connsiteX7" fmla="*/ 0 w 2989878"/>
                <a:gd name="connsiteY7" fmla="*/ 3042471 h 5795027"/>
                <a:gd name="connsiteX8" fmla="*/ 0 w 2989878"/>
                <a:gd name="connsiteY8" fmla="*/ 2752557 h 5795027"/>
                <a:gd name="connsiteX9" fmla="*/ 0 w 2989878"/>
                <a:gd name="connsiteY9" fmla="*/ 2231503 h 5795027"/>
                <a:gd name="connsiteX10" fmla="*/ 0 w 2989878"/>
                <a:gd name="connsiteY10" fmla="*/ 2048959 h 5795027"/>
                <a:gd name="connsiteX11" fmla="*/ 559354 w 2989878"/>
                <a:gd name="connsiteY11" fmla="*/ 855573 h 5795027"/>
                <a:gd name="connsiteX12" fmla="*/ 1950071 w 2989878"/>
                <a:gd name="connsiteY12" fmla="*/ 164715 h 5795027"/>
                <a:gd name="connsiteX13" fmla="*/ 2144960 w 2989878"/>
                <a:gd name="connsiteY13" fmla="*/ 0 h 5795027"/>
                <a:gd name="connsiteX14" fmla="*/ 2332832 w 2989878"/>
                <a:gd name="connsiteY14" fmla="*/ 164715 h 5795027"/>
                <a:gd name="connsiteX15" fmla="*/ 2976290 w 2989878"/>
                <a:gd name="connsiteY15" fmla="*/ 524033 h 5795027"/>
                <a:gd name="connsiteX0" fmla="*/ 2989878 w 2989878"/>
                <a:gd name="connsiteY0" fmla="*/ 5266109 h 5795027"/>
                <a:gd name="connsiteX1" fmla="*/ 2332829 w 2989878"/>
                <a:gd name="connsiteY1" fmla="*/ 5630311 h 5795027"/>
                <a:gd name="connsiteX2" fmla="*/ 2137940 w 2989878"/>
                <a:gd name="connsiteY2" fmla="*/ 5795027 h 5795027"/>
                <a:gd name="connsiteX3" fmla="*/ 1950069 w 2989878"/>
                <a:gd name="connsiteY3" fmla="*/ 5630311 h 5795027"/>
                <a:gd name="connsiteX4" fmla="*/ 559353 w 2989878"/>
                <a:gd name="connsiteY4" fmla="*/ 4939455 h 5795027"/>
                <a:gd name="connsiteX5" fmla="*/ 0 w 2989878"/>
                <a:gd name="connsiteY5" fmla="*/ 3746068 h 5795027"/>
                <a:gd name="connsiteX6" fmla="*/ 0 w 2989878"/>
                <a:gd name="connsiteY6" fmla="*/ 3441681 h 5795027"/>
                <a:gd name="connsiteX7" fmla="*/ 0 w 2989878"/>
                <a:gd name="connsiteY7" fmla="*/ 3042471 h 5795027"/>
                <a:gd name="connsiteX8" fmla="*/ 0 w 2989878"/>
                <a:gd name="connsiteY8" fmla="*/ 2752557 h 5795027"/>
                <a:gd name="connsiteX9" fmla="*/ 0 w 2989878"/>
                <a:gd name="connsiteY9" fmla="*/ 2231503 h 5795027"/>
                <a:gd name="connsiteX10" fmla="*/ 0 w 2989878"/>
                <a:gd name="connsiteY10" fmla="*/ 2048959 h 5795027"/>
                <a:gd name="connsiteX11" fmla="*/ 559354 w 2989878"/>
                <a:gd name="connsiteY11" fmla="*/ 855573 h 5795027"/>
                <a:gd name="connsiteX12" fmla="*/ 1950071 w 2989878"/>
                <a:gd name="connsiteY12" fmla="*/ 164715 h 5795027"/>
                <a:gd name="connsiteX13" fmla="*/ 2144960 w 2989878"/>
                <a:gd name="connsiteY13" fmla="*/ 0 h 5795027"/>
                <a:gd name="connsiteX14" fmla="*/ 2332832 w 2989878"/>
                <a:gd name="connsiteY14" fmla="*/ 164715 h 5795027"/>
                <a:gd name="connsiteX15" fmla="*/ 2976290 w 2989878"/>
                <a:gd name="connsiteY15" fmla="*/ 524033 h 5795027"/>
                <a:gd name="connsiteX0" fmla="*/ 2955049 w 2976290"/>
                <a:gd name="connsiteY0" fmla="*/ 5266109 h 5795027"/>
                <a:gd name="connsiteX1" fmla="*/ 2332829 w 2976290"/>
                <a:gd name="connsiteY1" fmla="*/ 5630311 h 5795027"/>
                <a:gd name="connsiteX2" fmla="*/ 2137940 w 2976290"/>
                <a:gd name="connsiteY2" fmla="*/ 5795027 h 5795027"/>
                <a:gd name="connsiteX3" fmla="*/ 1950069 w 2976290"/>
                <a:gd name="connsiteY3" fmla="*/ 5630311 h 5795027"/>
                <a:gd name="connsiteX4" fmla="*/ 559353 w 2976290"/>
                <a:gd name="connsiteY4" fmla="*/ 4939455 h 5795027"/>
                <a:gd name="connsiteX5" fmla="*/ 0 w 2976290"/>
                <a:gd name="connsiteY5" fmla="*/ 3746068 h 5795027"/>
                <a:gd name="connsiteX6" fmla="*/ 0 w 2976290"/>
                <a:gd name="connsiteY6" fmla="*/ 3441681 h 5795027"/>
                <a:gd name="connsiteX7" fmla="*/ 0 w 2976290"/>
                <a:gd name="connsiteY7" fmla="*/ 3042471 h 5795027"/>
                <a:gd name="connsiteX8" fmla="*/ 0 w 2976290"/>
                <a:gd name="connsiteY8" fmla="*/ 2752557 h 5795027"/>
                <a:gd name="connsiteX9" fmla="*/ 0 w 2976290"/>
                <a:gd name="connsiteY9" fmla="*/ 2231503 h 5795027"/>
                <a:gd name="connsiteX10" fmla="*/ 0 w 2976290"/>
                <a:gd name="connsiteY10" fmla="*/ 2048959 h 5795027"/>
                <a:gd name="connsiteX11" fmla="*/ 559354 w 2976290"/>
                <a:gd name="connsiteY11" fmla="*/ 855573 h 5795027"/>
                <a:gd name="connsiteX12" fmla="*/ 1950071 w 2976290"/>
                <a:gd name="connsiteY12" fmla="*/ 164715 h 5795027"/>
                <a:gd name="connsiteX13" fmla="*/ 2144960 w 2976290"/>
                <a:gd name="connsiteY13" fmla="*/ 0 h 5795027"/>
                <a:gd name="connsiteX14" fmla="*/ 2332832 w 2976290"/>
                <a:gd name="connsiteY14" fmla="*/ 164715 h 5795027"/>
                <a:gd name="connsiteX15" fmla="*/ 2976290 w 2976290"/>
                <a:gd name="connsiteY15" fmla="*/ 524033 h 5795027"/>
                <a:gd name="connsiteX0" fmla="*/ 2955049 w 2976290"/>
                <a:gd name="connsiteY0" fmla="*/ 5266109 h 5795027"/>
                <a:gd name="connsiteX1" fmla="*/ 2332829 w 2976290"/>
                <a:gd name="connsiteY1" fmla="*/ 5630311 h 5795027"/>
                <a:gd name="connsiteX2" fmla="*/ 2137940 w 2976290"/>
                <a:gd name="connsiteY2" fmla="*/ 5795027 h 5795027"/>
                <a:gd name="connsiteX3" fmla="*/ 1950069 w 2976290"/>
                <a:gd name="connsiteY3" fmla="*/ 5630311 h 5795027"/>
                <a:gd name="connsiteX4" fmla="*/ 559353 w 2976290"/>
                <a:gd name="connsiteY4" fmla="*/ 4939455 h 5795027"/>
                <a:gd name="connsiteX5" fmla="*/ 0 w 2976290"/>
                <a:gd name="connsiteY5" fmla="*/ 3746068 h 5795027"/>
                <a:gd name="connsiteX6" fmla="*/ 0 w 2976290"/>
                <a:gd name="connsiteY6" fmla="*/ 3441681 h 5795027"/>
                <a:gd name="connsiteX7" fmla="*/ 0 w 2976290"/>
                <a:gd name="connsiteY7" fmla="*/ 3042471 h 5795027"/>
                <a:gd name="connsiteX8" fmla="*/ 0 w 2976290"/>
                <a:gd name="connsiteY8" fmla="*/ 2752557 h 5795027"/>
                <a:gd name="connsiteX9" fmla="*/ 0 w 2976290"/>
                <a:gd name="connsiteY9" fmla="*/ 2231503 h 5795027"/>
                <a:gd name="connsiteX10" fmla="*/ 0 w 2976290"/>
                <a:gd name="connsiteY10" fmla="*/ 2048959 h 5795027"/>
                <a:gd name="connsiteX11" fmla="*/ 559354 w 2976290"/>
                <a:gd name="connsiteY11" fmla="*/ 855573 h 5795027"/>
                <a:gd name="connsiteX12" fmla="*/ 1950071 w 2976290"/>
                <a:gd name="connsiteY12" fmla="*/ 164715 h 5795027"/>
                <a:gd name="connsiteX13" fmla="*/ 2144960 w 2976290"/>
                <a:gd name="connsiteY13" fmla="*/ 0 h 5795027"/>
                <a:gd name="connsiteX14" fmla="*/ 2332832 w 2976290"/>
                <a:gd name="connsiteY14" fmla="*/ 164715 h 5795027"/>
                <a:gd name="connsiteX15" fmla="*/ 2976290 w 2976290"/>
                <a:gd name="connsiteY15" fmla="*/ 524033 h 5795027"/>
                <a:gd name="connsiteX0" fmla="*/ 2955049 w 2976290"/>
                <a:gd name="connsiteY0" fmla="*/ 5266109 h 5795027"/>
                <a:gd name="connsiteX1" fmla="*/ 2332829 w 2976290"/>
                <a:gd name="connsiteY1" fmla="*/ 5630311 h 5795027"/>
                <a:gd name="connsiteX2" fmla="*/ 2137940 w 2976290"/>
                <a:gd name="connsiteY2" fmla="*/ 5795027 h 5795027"/>
                <a:gd name="connsiteX3" fmla="*/ 1950069 w 2976290"/>
                <a:gd name="connsiteY3" fmla="*/ 5630311 h 5795027"/>
                <a:gd name="connsiteX4" fmla="*/ 559353 w 2976290"/>
                <a:gd name="connsiteY4" fmla="*/ 4939455 h 5795027"/>
                <a:gd name="connsiteX5" fmla="*/ 0 w 2976290"/>
                <a:gd name="connsiteY5" fmla="*/ 3746068 h 5795027"/>
                <a:gd name="connsiteX6" fmla="*/ 0 w 2976290"/>
                <a:gd name="connsiteY6" fmla="*/ 3441681 h 5795027"/>
                <a:gd name="connsiteX7" fmla="*/ 0 w 2976290"/>
                <a:gd name="connsiteY7" fmla="*/ 3042471 h 5795027"/>
                <a:gd name="connsiteX8" fmla="*/ 0 w 2976290"/>
                <a:gd name="connsiteY8" fmla="*/ 2752557 h 5795027"/>
                <a:gd name="connsiteX9" fmla="*/ 0 w 2976290"/>
                <a:gd name="connsiteY9" fmla="*/ 2231503 h 5795027"/>
                <a:gd name="connsiteX10" fmla="*/ 0 w 2976290"/>
                <a:gd name="connsiteY10" fmla="*/ 2048959 h 5795027"/>
                <a:gd name="connsiteX11" fmla="*/ 559354 w 2976290"/>
                <a:gd name="connsiteY11" fmla="*/ 855573 h 5795027"/>
                <a:gd name="connsiteX12" fmla="*/ 1950071 w 2976290"/>
                <a:gd name="connsiteY12" fmla="*/ 164715 h 5795027"/>
                <a:gd name="connsiteX13" fmla="*/ 2144960 w 2976290"/>
                <a:gd name="connsiteY13" fmla="*/ 0 h 5795027"/>
                <a:gd name="connsiteX14" fmla="*/ 2332832 w 2976290"/>
                <a:gd name="connsiteY14" fmla="*/ 164715 h 5795027"/>
                <a:gd name="connsiteX15" fmla="*/ 2976290 w 2976290"/>
                <a:gd name="connsiteY15" fmla="*/ 524033 h 5795027"/>
                <a:gd name="connsiteX0" fmla="*/ 2955049 w 2976290"/>
                <a:gd name="connsiteY0" fmla="*/ 5266109 h 5795027"/>
                <a:gd name="connsiteX1" fmla="*/ 2332829 w 2976290"/>
                <a:gd name="connsiteY1" fmla="*/ 5630311 h 5795027"/>
                <a:gd name="connsiteX2" fmla="*/ 2137940 w 2976290"/>
                <a:gd name="connsiteY2" fmla="*/ 5795027 h 5795027"/>
                <a:gd name="connsiteX3" fmla="*/ 1950069 w 2976290"/>
                <a:gd name="connsiteY3" fmla="*/ 5630311 h 5795027"/>
                <a:gd name="connsiteX4" fmla="*/ 559353 w 2976290"/>
                <a:gd name="connsiteY4" fmla="*/ 4939455 h 5795027"/>
                <a:gd name="connsiteX5" fmla="*/ 0 w 2976290"/>
                <a:gd name="connsiteY5" fmla="*/ 3746068 h 5795027"/>
                <a:gd name="connsiteX6" fmla="*/ 0 w 2976290"/>
                <a:gd name="connsiteY6" fmla="*/ 3441681 h 5795027"/>
                <a:gd name="connsiteX7" fmla="*/ 0 w 2976290"/>
                <a:gd name="connsiteY7" fmla="*/ 3042471 h 5795027"/>
                <a:gd name="connsiteX8" fmla="*/ 0 w 2976290"/>
                <a:gd name="connsiteY8" fmla="*/ 2752557 h 5795027"/>
                <a:gd name="connsiteX9" fmla="*/ 0 w 2976290"/>
                <a:gd name="connsiteY9" fmla="*/ 2231503 h 5795027"/>
                <a:gd name="connsiteX10" fmla="*/ 0 w 2976290"/>
                <a:gd name="connsiteY10" fmla="*/ 2048959 h 5795027"/>
                <a:gd name="connsiteX11" fmla="*/ 559354 w 2976290"/>
                <a:gd name="connsiteY11" fmla="*/ 855573 h 5795027"/>
                <a:gd name="connsiteX12" fmla="*/ 1950071 w 2976290"/>
                <a:gd name="connsiteY12" fmla="*/ 164715 h 5795027"/>
                <a:gd name="connsiteX13" fmla="*/ 2144960 w 2976290"/>
                <a:gd name="connsiteY13" fmla="*/ 0 h 5795027"/>
                <a:gd name="connsiteX14" fmla="*/ 2332832 w 2976290"/>
                <a:gd name="connsiteY14" fmla="*/ 164715 h 5795027"/>
                <a:gd name="connsiteX15" fmla="*/ 2976290 w 2976290"/>
                <a:gd name="connsiteY15" fmla="*/ 524033 h 5795027"/>
                <a:gd name="connsiteX0" fmla="*/ 2955049 w 2976290"/>
                <a:gd name="connsiteY0" fmla="*/ 5266109 h 5795027"/>
                <a:gd name="connsiteX1" fmla="*/ 2332829 w 2976290"/>
                <a:gd name="connsiteY1" fmla="*/ 5630311 h 5795027"/>
                <a:gd name="connsiteX2" fmla="*/ 2137940 w 2976290"/>
                <a:gd name="connsiteY2" fmla="*/ 5795027 h 5795027"/>
                <a:gd name="connsiteX3" fmla="*/ 1950069 w 2976290"/>
                <a:gd name="connsiteY3" fmla="*/ 5630311 h 5795027"/>
                <a:gd name="connsiteX4" fmla="*/ 559353 w 2976290"/>
                <a:gd name="connsiteY4" fmla="*/ 4939455 h 5795027"/>
                <a:gd name="connsiteX5" fmla="*/ 0 w 2976290"/>
                <a:gd name="connsiteY5" fmla="*/ 3746068 h 5795027"/>
                <a:gd name="connsiteX6" fmla="*/ 0 w 2976290"/>
                <a:gd name="connsiteY6" fmla="*/ 3441681 h 5795027"/>
                <a:gd name="connsiteX7" fmla="*/ 0 w 2976290"/>
                <a:gd name="connsiteY7" fmla="*/ 3042471 h 5795027"/>
                <a:gd name="connsiteX8" fmla="*/ 0 w 2976290"/>
                <a:gd name="connsiteY8" fmla="*/ 2752557 h 5795027"/>
                <a:gd name="connsiteX9" fmla="*/ 0 w 2976290"/>
                <a:gd name="connsiteY9" fmla="*/ 2231503 h 5795027"/>
                <a:gd name="connsiteX10" fmla="*/ 0 w 2976290"/>
                <a:gd name="connsiteY10" fmla="*/ 2048959 h 5795027"/>
                <a:gd name="connsiteX11" fmla="*/ 559354 w 2976290"/>
                <a:gd name="connsiteY11" fmla="*/ 855573 h 5795027"/>
                <a:gd name="connsiteX12" fmla="*/ 1950071 w 2976290"/>
                <a:gd name="connsiteY12" fmla="*/ 164715 h 5795027"/>
                <a:gd name="connsiteX13" fmla="*/ 2144960 w 2976290"/>
                <a:gd name="connsiteY13" fmla="*/ 0 h 5795027"/>
                <a:gd name="connsiteX14" fmla="*/ 2332832 w 2976290"/>
                <a:gd name="connsiteY14" fmla="*/ 164715 h 5795027"/>
                <a:gd name="connsiteX15" fmla="*/ 2976290 w 2976290"/>
                <a:gd name="connsiteY15" fmla="*/ 524033 h 5795027"/>
                <a:gd name="connsiteX0" fmla="*/ 2955049 w 2987296"/>
                <a:gd name="connsiteY0" fmla="*/ 5266109 h 5795027"/>
                <a:gd name="connsiteX1" fmla="*/ 2332829 w 2987296"/>
                <a:gd name="connsiteY1" fmla="*/ 5630311 h 5795027"/>
                <a:gd name="connsiteX2" fmla="*/ 2137940 w 2987296"/>
                <a:gd name="connsiteY2" fmla="*/ 5795027 h 5795027"/>
                <a:gd name="connsiteX3" fmla="*/ 1950069 w 2987296"/>
                <a:gd name="connsiteY3" fmla="*/ 5630311 h 5795027"/>
                <a:gd name="connsiteX4" fmla="*/ 559353 w 2987296"/>
                <a:gd name="connsiteY4" fmla="*/ 4939455 h 5795027"/>
                <a:gd name="connsiteX5" fmla="*/ 0 w 2987296"/>
                <a:gd name="connsiteY5" fmla="*/ 3746068 h 5795027"/>
                <a:gd name="connsiteX6" fmla="*/ 0 w 2987296"/>
                <a:gd name="connsiteY6" fmla="*/ 3441681 h 5795027"/>
                <a:gd name="connsiteX7" fmla="*/ 0 w 2987296"/>
                <a:gd name="connsiteY7" fmla="*/ 3042471 h 5795027"/>
                <a:gd name="connsiteX8" fmla="*/ 0 w 2987296"/>
                <a:gd name="connsiteY8" fmla="*/ 2752557 h 5795027"/>
                <a:gd name="connsiteX9" fmla="*/ 0 w 2987296"/>
                <a:gd name="connsiteY9" fmla="*/ 2231503 h 5795027"/>
                <a:gd name="connsiteX10" fmla="*/ 0 w 2987296"/>
                <a:gd name="connsiteY10" fmla="*/ 2048959 h 5795027"/>
                <a:gd name="connsiteX11" fmla="*/ 559354 w 2987296"/>
                <a:gd name="connsiteY11" fmla="*/ 855573 h 5795027"/>
                <a:gd name="connsiteX12" fmla="*/ 1950071 w 2987296"/>
                <a:gd name="connsiteY12" fmla="*/ 164715 h 5795027"/>
                <a:gd name="connsiteX13" fmla="*/ 2144960 w 2987296"/>
                <a:gd name="connsiteY13" fmla="*/ 0 h 5795027"/>
                <a:gd name="connsiteX14" fmla="*/ 2332832 w 2987296"/>
                <a:gd name="connsiteY14" fmla="*/ 164715 h 5795027"/>
                <a:gd name="connsiteX15" fmla="*/ 2987296 w 2987296"/>
                <a:gd name="connsiteY15" fmla="*/ 557051 h 57950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2987296" h="5795027">
                  <a:moveTo>
                    <a:pt x="2955049" y="5266109"/>
                  </a:moveTo>
                  <a:cubicBezTo>
                    <a:pt x="2737194" y="5332489"/>
                    <a:pt x="2474819" y="5542158"/>
                    <a:pt x="2332829" y="5630311"/>
                  </a:cubicBezTo>
                  <a:lnTo>
                    <a:pt x="2137940" y="5795027"/>
                  </a:lnTo>
                  <a:lnTo>
                    <a:pt x="1950069" y="5630311"/>
                  </a:lnTo>
                  <a:cubicBezTo>
                    <a:pt x="1484225" y="5270318"/>
                    <a:pt x="959280" y="5171158"/>
                    <a:pt x="559353" y="4939455"/>
                  </a:cubicBezTo>
                  <a:cubicBezTo>
                    <a:pt x="174796" y="4670559"/>
                    <a:pt x="0" y="4362177"/>
                    <a:pt x="0" y="3746068"/>
                  </a:cubicBezTo>
                  <a:lnTo>
                    <a:pt x="0" y="3441681"/>
                  </a:lnTo>
                  <a:lnTo>
                    <a:pt x="0" y="3042471"/>
                  </a:lnTo>
                  <a:lnTo>
                    <a:pt x="0" y="2752557"/>
                  </a:lnTo>
                  <a:lnTo>
                    <a:pt x="0" y="2231503"/>
                  </a:lnTo>
                  <a:lnTo>
                    <a:pt x="0" y="2048959"/>
                  </a:lnTo>
                  <a:cubicBezTo>
                    <a:pt x="0" y="1432851"/>
                    <a:pt x="174797" y="1124469"/>
                    <a:pt x="559354" y="855573"/>
                  </a:cubicBezTo>
                  <a:cubicBezTo>
                    <a:pt x="959283" y="623869"/>
                    <a:pt x="1484227" y="524709"/>
                    <a:pt x="1950071" y="164715"/>
                  </a:cubicBezTo>
                  <a:lnTo>
                    <a:pt x="2144960" y="0"/>
                  </a:lnTo>
                  <a:lnTo>
                    <a:pt x="2332832" y="164715"/>
                  </a:lnTo>
                  <a:cubicBezTo>
                    <a:pt x="2471387" y="252054"/>
                    <a:pt x="2755510" y="441908"/>
                    <a:pt x="2987296" y="557051"/>
                  </a:cubicBezTo>
                </a:path>
              </a:pathLst>
            </a:custGeom>
            <a:noFill/>
            <a:ln w="25400" cap="rnd">
              <a:solidFill>
                <a:schemeClr val="bg2">
                  <a:lumMod val="75000"/>
                  <a:alpha val="65000"/>
                </a:schemeClr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E11B74D-DF90-4993-88AE-4D05C91F2A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6744" y="959587"/>
            <a:ext cx="9076329" cy="10642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79B3DE9-A495-4E75-819D-E0B2E55050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66744" y="2248257"/>
            <a:ext cx="9076329" cy="365015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2430AC-DB07-423B-A52A-0065639AFE6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266975" y="6356350"/>
            <a:ext cx="296091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i="0">
                <a:solidFill>
                  <a:schemeClr val="tx2">
                    <a:alpha val="85000"/>
                  </a:schemeClr>
                </a:solidFill>
              </a:defRPr>
            </a:lvl1pPr>
          </a:lstStyle>
          <a:p>
            <a:fld id="{11008460-8B2F-4AAA-A4E2-10730069204C}" type="datetimeFigureOut">
              <a:rPr lang="en-US" smtClean="0"/>
              <a:pPr/>
              <a:t>1/11/2024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5FAFC9-FA18-4C55-8C92-B17603CAEED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966745" y="501128"/>
            <a:ext cx="331134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i="0">
                <a:solidFill>
                  <a:schemeClr val="tx2">
                    <a:alpha val="8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D5A493-61FB-4764-90B6-8CC218A781C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239498" y="6356350"/>
            <a:ext cx="51547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i="0">
                <a:solidFill>
                  <a:schemeClr val="tx2">
                    <a:alpha val="85000"/>
                  </a:schemeClr>
                </a:solidFill>
              </a:defRPr>
            </a:lvl1pPr>
          </a:lstStyle>
          <a:p>
            <a:fld id="{0946259B-8396-46CD-AD42-FDEDA89DA27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9415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0" r:id="rId2"/>
    <p:sldLayoutId id="2147483669" r:id="rId3"/>
    <p:sldLayoutId id="2147483668" r:id="rId4"/>
    <p:sldLayoutId id="2147483667" r:id="rId5"/>
    <p:sldLayoutId id="2147483666" r:id="rId6"/>
    <p:sldLayoutId id="2147483665" r:id="rId7"/>
    <p:sldLayoutId id="2147483664" r:id="rId8"/>
    <p:sldLayoutId id="2147483663" r:id="rId9"/>
    <p:sldLayoutId id="2147483662" r:id="rId10"/>
    <p:sldLayoutId id="2147483661" r:id="rId11"/>
    <p:sldLayoutId id="2147483672" r:id="rId12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SzPct val="150000"/>
        <a:buFont typeface="Goudy Old Style" panose="02020502050305020303" pitchFamily="18" charset="0"/>
        <a:buChar char="∙"/>
        <a:defRPr sz="2000" kern="1200">
          <a:solidFill>
            <a:schemeClr val="tx2"/>
          </a:solidFill>
          <a:latin typeface="+mn-lt"/>
          <a:ea typeface="+mn-ea"/>
          <a:cs typeface="+mn-cs"/>
        </a:defRPr>
      </a:lvl1pPr>
      <a:lvl2pPr marL="274320" indent="0" algn="l" defTabSz="914400" rtl="0" eaLnBrk="1" latinLnBrk="0" hangingPunct="1">
        <a:lnSpc>
          <a:spcPct val="110000"/>
        </a:lnSpc>
        <a:spcBef>
          <a:spcPts val="500"/>
        </a:spcBef>
        <a:buFontTx/>
        <a:buNone/>
        <a:defRPr sz="1800" kern="1200">
          <a:solidFill>
            <a:schemeClr val="tx2"/>
          </a:solidFill>
          <a:latin typeface="+mn-lt"/>
          <a:ea typeface="+mn-ea"/>
          <a:cs typeface="+mn-cs"/>
        </a:defRPr>
      </a:lvl2pPr>
      <a:lvl3pPr marL="548640" indent="-228600" algn="l" defTabSz="914400" rtl="0" eaLnBrk="1" latinLnBrk="0" hangingPunct="1">
        <a:lnSpc>
          <a:spcPct val="110000"/>
        </a:lnSpc>
        <a:spcBef>
          <a:spcPts val="500"/>
        </a:spcBef>
        <a:buSzPct val="150000"/>
        <a:buFont typeface="Goudy Old Style" panose="02020502050305020303" pitchFamily="18" charset="0"/>
        <a:buChar char="∙"/>
        <a:defRPr sz="1600" kern="1200">
          <a:solidFill>
            <a:schemeClr val="tx2"/>
          </a:solidFill>
          <a:latin typeface="+mn-lt"/>
          <a:ea typeface="+mn-ea"/>
          <a:cs typeface="+mn-cs"/>
        </a:defRPr>
      </a:lvl3pPr>
      <a:lvl4pPr marL="594360" indent="0" algn="l" defTabSz="914400" rtl="0" eaLnBrk="1" latinLnBrk="0" hangingPunct="1">
        <a:lnSpc>
          <a:spcPct val="110000"/>
        </a:lnSpc>
        <a:spcBef>
          <a:spcPts val="500"/>
        </a:spcBef>
        <a:buFontTx/>
        <a:buNone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822960" indent="-228600" algn="l" defTabSz="914400" rtl="0" eaLnBrk="1" latinLnBrk="0" hangingPunct="1">
        <a:lnSpc>
          <a:spcPct val="110000"/>
        </a:lnSpc>
        <a:spcBef>
          <a:spcPts val="500"/>
        </a:spcBef>
        <a:buSzPct val="150000"/>
        <a:buFont typeface="Goudy Old Style" panose="02020502050305020303" pitchFamily="18" charset="0"/>
        <a:buChar char="∙"/>
        <a:defRPr sz="14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3D7AAEFC-156E-1144-8D57-FBE2CD3B6C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White structure">
            <a:extLst>
              <a:ext uri="{FF2B5EF4-FFF2-40B4-BE49-F238E27FC236}">
                <a16:creationId xmlns:a16="http://schemas.microsoft.com/office/drawing/2014/main" id="{C59A77E4-1AD6-0CEC-D494-35A5030DB8F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24243"/>
          <a:stretch/>
        </p:blipFill>
        <p:spPr>
          <a:xfrm>
            <a:off x="20" y="10"/>
            <a:ext cx="12191979" cy="6857989"/>
          </a:xfrm>
          <a:prstGeom prst="rect">
            <a:avLst/>
          </a:prstGeom>
        </p:spPr>
      </p:pic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4AF0997A-7C0F-4AD2-BA90-5FE341A177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157594" y="805231"/>
            <a:ext cx="3876811" cy="5245563"/>
          </a:xfrm>
          <a:custGeom>
            <a:avLst/>
            <a:gdLst>
              <a:gd name="connsiteX0" fmla="*/ 1941583 w 3876811"/>
              <a:gd name="connsiteY0" fmla="*/ 0 h 5245563"/>
              <a:gd name="connsiteX1" fmla="*/ 2111641 w 3876811"/>
              <a:gd name="connsiteY1" fmla="*/ 149097 h 5245563"/>
              <a:gd name="connsiteX2" fmla="*/ 3370493 w 3876811"/>
              <a:gd name="connsiteY2" fmla="*/ 774451 h 5245563"/>
              <a:gd name="connsiteX3" fmla="*/ 3876811 w 3876811"/>
              <a:gd name="connsiteY3" fmla="*/ 1854684 h 5245563"/>
              <a:gd name="connsiteX4" fmla="*/ 3876811 w 3876811"/>
              <a:gd name="connsiteY4" fmla="*/ 2019920 h 5245563"/>
              <a:gd name="connsiteX5" fmla="*/ 3876811 w 3876811"/>
              <a:gd name="connsiteY5" fmla="*/ 2491569 h 5245563"/>
              <a:gd name="connsiteX6" fmla="*/ 3876811 w 3876811"/>
              <a:gd name="connsiteY6" fmla="*/ 2753995 h 5245563"/>
              <a:gd name="connsiteX7" fmla="*/ 3876811 w 3876811"/>
              <a:gd name="connsiteY7" fmla="*/ 3115353 h 5245563"/>
              <a:gd name="connsiteX8" fmla="*/ 3876811 w 3876811"/>
              <a:gd name="connsiteY8" fmla="*/ 3390879 h 5245563"/>
              <a:gd name="connsiteX9" fmla="*/ 3370493 w 3876811"/>
              <a:gd name="connsiteY9" fmla="*/ 4471114 h 5245563"/>
              <a:gd name="connsiteX10" fmla="*/ 2111639 w 3876811"/>
              <a:gd name="connsiteY10" fmla="*/ 5096465 h 5245563"/>
              <a:gd name="connsiteX11" fmla="*/ 1935228 w 3876811"/>
              <a:gd name="connsiteY11" fmla="*/ 5245563 h 5245563"/>
              <a:gd name="connsiteX12" fmla="*/ 1765171 w 3876811"/>
              <a:gd name="connsiteY12" fmla="*/ 5096465 h 5245563"/>
              <a:gd name="connsiteX13" fmla="*/ 506317 w 3876811"/>
              <a:gd name="connsiteY13" fmla="*/ 4471114 h 5245563"/>
              <a:gd name="connsiteX14" fmla="*/ 0 w 3876811"/>
              <a:gd name="connsiteY14" fmla="*/ 3390879 h 5245563"/>
              <a:gd name="connsiteX15" fmla="*/ 0 w 3876811"/>
              <a:gd name="connsiteY15" fmla="*/ 3115353 h 5245563"/>
              <a:gd name="connsiteX16" fmla="*/ 0 w 3876811"/>
              <a:gd name="connsiteY16" fmla="*/ 2753995 h 5245563"/>
              <a:gd name="connsiteX17" fmla="*/ 0 w 3876811"/>
              <a:gd name="connsiteY17" fmla="*/ 2491569 h 5245563"/>
              <a:gd name="connsiteX18" fmla="*/ 0 w 3876811"/>
              <a:gd name="connsiteY18" fmla="*/ 2019920 h 5245563"/>
              <a:gd name="connsiteX19" fmla="*/ 0 w 3876811"/>
              <a:gd name="connsiteY19" fmla="*/ 1854684 h 5245563"/>
              <a:gd name="connsiteX20" fmla="*/ 506318 w 3876811"/>
              <a:gd name="connsiteY20" fmla="*/ 774451 h 5245563"/>
              <a:gd name="connsiteX21" fmla="*/ 1765173 w 3876811"/>
              <a:gd name="connsiteY21" fmla="*/ 149097 h 52455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3876811" h="5245563">
                <a:moveTo>
                  <a:pt x="1941583" y="0"/>
                </a:moveTo>
                <a:lnTo>
                  <a:pt x="2111641" y="149097"/>
                </a:lnTo>
                <a:cubicBezTo>
                  <a:pt x="2533315" y="474958"/>
                  <a:pt x="3008487" y="564716"/>
                  <a:pt x="3370493" y="774451"/>
                </a:cubicBezTo>
                <a:cubicBezTo>
                  <a:pt x="3718590" y="1017851"/>
                  <a:pt x="3876811" y="1296993"/>
                  <a:pt x="3876811" y="1854684"/>
                </a:cubicBezTo>
                <a:lnTo>
                  <a:pt x="3876811" y="2019920"/>
                </a:lnTo>
                <a:lnTo>
                  <a:pt x="3876811" y="2491569"/>
                </a:lnTo>
                <a:lnTo>
                  <a:pt x="3876811" y="2753995"/>
                </a:lnTo>
                <a:lnTo>
                  <a:pt x="3876811" y="3115353"/>
                </a:lnTo>
                <a:lnTo>
                  <a:pt x="3876811" y="3390879"/>
                </a:lnTo>
                <a:cubicBezTo>
                  <a:pt x="3876811" y="3948571"/>
                  <a:pt x="3718588" y="4227713"/>
                  <a:pt x="3370493" y="4471114"/>
                </a:cubicBezTo>
                <a:cubicBezTo>
                  <a:pt x="3008484" y="4680847"/>
                  <a:pt x="2533312" y="4770605"/>
                  <a:pt x="2111639" y="5096465"/>
                </a:cubicBezTo>
                <a:lnTo>
                  <a:pt x="1935228" y="5245563"/>
                </a:lnTo>
                <a:lnTo>
                  <a:pt x="1765171" y="5096465"/>
                </a:lnTo>
                <a:cubicBezTo>
                  <a:pt x="1343496" y="4770605"/>
                  <a:pt x="868325" y="4680847"/>
                  <a:pt x="506317" y="4471114"/>
                </a:cubicBezTo>
                <a:cubicBezTo>
                  <a:pt x="158223" y="4227713"/>
                  <a:pt x="0" y="3948571"/>
                  <a:pt x="0" y="3390879"/>
                </a:cubicBezTo>
                <a:lnTo>
                  <a:pt x="0" y="3115353"/>
                </a:lnTo>
                <a:lnTo>
                  <a:pt x="0" y="2753995"/>
                </a:lnTo>
                <a:lnTo>
                  <a:pt x="0" y="2491569"/>
                </a:lnTo>
                <a:lnTo>
                  <a:pt x="0" y="2019920"/>
                </a:lnTo>
                <a:lnTo>
                  <a:pt x="0" y="1854684"/>
                </a:lnTo>
                <a:cubicBezTo>
                  <a:pt x="0" y="1296993"/>
                  <a:pt x="158224" y="1017851"/>
                  <a:pt x="506318" y="774451"/>
                </a:cubicBezTo>
                <a:cubicBezTo>
                  <a:pt x="868327" y="564716"/>
                  <a:pt x="1343498" y="474958"/>
                  <a:pt x="1765173" y="149097"/>
                </a:cubicBezTo>
                <a:close/>
              </a:path>
            </a:pathLst>
          </a:custGeom>
          <a:solidFill>
            <a:srgbClr val="000000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B764930-DB0F-3E8B-519A-EF6FDBE6455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521389" y="1826096"/>
            <a:ext cx="3149221" cy="2142699"/>
          </a:xfrm>
        </p:spPr>
        <p:txBody>
          <a:bodyPr anchor="b">
            <a:norm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</a:rPr>
              <a:t>Mutual Exclusion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379C5C5-C68F-0D05-AEBF-4F6F46053EB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157593" y="4196605"/>
            <a:ext cx="3876812" cy="948601"/>
          </a:xfrm>
        </p:spPr>
        <p:txBody>
          <a:bodyPr anchor="t">
            <a:normAutofit fontScale="55000" lnSpcReduction="20000"/>
          </a:bodyPr>
          <a:lstStyle/>
          <a:p>
            <a:pPr algn="ctr"/>
            <a:r>
              <a:rPr lang="en-US" dirty="0">
                <a:solidFill>
                  <a:srgbClr val="FFFFFF"/>
                </a:solidFill>
              </a:rPr>
              <a:t>William M. Mongan</a:t>
            </a:r>
          </a:p>
          <a:p>
            <a:pPr algn="ctr"/>
            <a:r>
              <a:rPr lang="en-US" dirty="0">
                <a:solidFill>
                  <a:srgbClr val="FFFFFF"/>
                </a:solidFill>
              </a:rPr>
              <a:t>From Principles of Concurrent and Distributed Programming by Mordechai Ben-Ari</a:t>
            </a:r>
          </a:p>
        </p:txBody>
      </p:sp>
    </p:spTree>
    <p:extLst>
      <p:ext uri="{BB962C8B-B14F-4D97-AF65-F5344CB8AC3E}">
        <p14:creationId xmlns:p14="http://schemas.microsoft.com/office/powerpoint/2010/main" val="101339575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1">
            <a:extLst>
              <a:ext uri="{FF2B5EF4-FFF2-40B4-BE49-F238E27FC236}">
                <a16:creationId xmlns:a16="http://schemas.microsoft.com/office/drawing/2014/main" id="{FEE3B2B8-9993-DAD5-C671-F847D930076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Milk Example</a:t>
            </a:r>
          </a:p>
        </p:txBody>
      </p:sp>
      <p:sp>
        <p:nvSpPr>
          <p:cNvPr id="76803" name="Rectangle 2">
            <a:extLst>
              <a:ext uri="{FF2B5EF4-FFF2-40B4-BE49-F238E27FC236}">
                <a16:creationId xmlns:a16="http://schemas.microsoft.com/office/drawing/2014/main" id="{3838EC61-3CD0-3F40-D816-E4BDBC0C7AE8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077641" y="5760683"/>
            <a:ext cx="8036719" cy="1419820"/>
          </a:xfrm>
        </p:spPr>
        <p:txBody>
          <a:bodyPr/>
          <a:lstStyle/>
          <a:p>
            <a:pPr eaLnBrk="1" hangingPunct="1"/>
            <a:r>
              <a:rPr lang="en-US" altLang="en-US" sz="2180"/>
              <a:t>This works</a:t>
            </a:r>
          </a:p>
          <a:p>
            <a:pPr eaLnBrk="1" hangingPunct="1"/>
            <a:r>
              <a:rPr lang="en-US" altLang="en-US" sz="2180"/>
              <a:t>… but what’s unfortunate about this solution?</a:t>
            </a:r>
          </a:p>
        </p:txBody>
      </p:sp>
      <p:sp>
        <p:nvSpPr>
          <p:cNvPr id="76804" name="Rectangle 3">
            <a:extLst>
              <a:ext uri="{FF2B5EF4-FFF2-40B4-BE49-F238E27FC236}">
                <a16:creationId xmlns:a16="http://schemas.microsoft.com/office/drawing/2014/main" id="{3CB41292-DA9E-EA45-CFF2-9003446B97AC}"/>
              </a:ext>
            </a:extLst>
          </p:cNvPr>
          <p:cNvSpPr>
            <a:spLocks/>
          </p:cNvSpPr>
          <p:nvPr/>
        </p:nvSpPr>
        <p:spPr bwMode="auto">
          <a:xfrm>
            <a:off x="2193726" y="2412050"/>
            <a:ext cx="4009430" cy="2643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2800" b="1"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300" b="1"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 b="1"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023" b="0">
                <a:latin typeface="Courier New" panose="02070309020205020404" pitchFamily="49" charset="0"/>
                <a:sym typeface="Courier New" panose="02070309020205020404" pitchFamily="49" charset="0"/>
              </a:rPr>
              <a:t>2:leave Note A;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023" b="0">
                <a:latin typeface="Courier New" panose="02070309020205020404" pitchFamily="49" charset="0"/>
                <a:sym typeface="Courier New" panose="02070309020205020404" pitchFamily="49" charset="0"/>
              </a:rPr>
              <a:t>3:while(note B){}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023" b="0">
                <a:latin typeface="Courier New" panose="02070309020205020404" pitchFamily="49" charset="0"/>
                <a:sym typeface="Courier New" panose="02070309020205020404" pitchFamily="49" charset="0"/>
              </a:rPr>
              <a:t>4:if(noMilk){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023" b="0">
                <a:latin typeface="Courier New" panose="02070309020205020404" pitchFamily="49" charset="0"/>
                <a:sym typeface="Courier New" panose="02070309020205020404" pitchFamily="49" charset="0"/>
              </a:rPr>
              <a:t>5:  buyMilk();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023" b="0">
                <a:latin typeface="Courier New" panose="02070309020205020404" pitchFamily="49" charset="0"/>
                <a:sym typeface="Courier New" panose="02070309020205020404" pitchFamily="49" charset="0"/>
              </a:rPr>
              <a:t>6:}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023" b="0">
                <a:latin typeface="Courier New" panose="02070309020205020404" pitchFamily="49" charset="0"/>
                <a:sym typeface="Courier New" panose="02070309020205020404" pitchFamily="49" charset="0"/>
              </a:rPr>
              <a:t>7:remove Note A;</a:t>
            </a:r>
          </a:p>
        </p:txBody>
      </p:sp>
      <p:sp>
        <p:nvSpPr>
          <p:cNvPr id="76805" name="Rectangle 4">
            <a:extLst>
              <a:ext uri="{FF2B5EF4-FFF2-40B4-BE49-F238E27FC236}">
                <a16:creationId xmlns:a16="http://schemas.microsoft.com/office/drawing/2014/main" id="{7B155F27-EF89-6A82-CCF0-0CE947CD145F}"/>
              </a:ext>
            </a:extLst>
          </p:cNvPr>
          <p:cNvSpPr>
            <a:spLocks/>
          </p:cNvSpPr>
          <p:nvPr/>
        </p:nvSpPr>
        <p:spPr bwMode="auto">
          <a:xfrm>
            <a:off x="6310313" y="2412050"/>
            <a:ext cx="3902273" cy="3071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2800" b="1"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300" b="1"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 b="1"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023" b="0">
                <a:latin typeface="Courier New" panose="02070309020205020404" pitchFamily="49" charset="0"/>
                <a:sym typeface="Courier New" panose="02070309020205020404" pitchFamily="49" charset="0"/>
              </a:rPr>
              <a:t>2:leave Note B;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023" b="0">
                <a:latin typeface="Courier New" panose="02070309020205020404" pitchFamily="49" charset="0"/>
                <a:sym typeface="Courier New" panose="02070309020205020404" pitchFamily="49" charset="0"/>
              </a:rPr>
              <a:t>3:if(noNote A){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023" b="0">
                <a:latin typeface="Courier New" panose="02070309020205020404" pitchFamily="49" charset="0"/>
                <a:sym typeface="Courier New" panose="02070309020205020404" pitchFamily="49" charset="0"/>
              </a:rPr>
              <a:t>4: if(noMilk){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023" b="0">
                <a:latin typeface="Courier New" panose="02070309020205020404" pitchFamily="49" charset="0"/>
                <a:sym typeface="Courier New" panose="02070309020205020404" pitchFamily="49" charset="0"/>
              </a:rPr>
              <a:t>5:  buyMilk();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023" b="0">
                <a:latin typeface="Courier New" panose="02070309020205020404" pitchFamily="49" charset="0"/>
                <a:sym typeface="Courier New" panose="02070309020205020404" pitchFamily="49" charset="0"/>
              </a:rPr>
              <a:t>6: }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023" b="0">
                <a:latin typeface="Courier New" panose="02070309020205020404" pitchFamily="49" charset="0"/>
                <a:sym typeface="Courier New" panose="02070309020205020404" pitchFamily="49" charset="0"/>
              </a:rPr>
              <a:t>7:}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023" b="0">
                <a:latin typeface="Courier New" panose="02070309020205020404" pitchFamily="49" charset="0"/>
                <a:sym typeface="Courier New" panose="02070309020205020404" pitchFamily="49" charset="0"/>
              </a:rPr>
              <a:t>8:remove Note B;</a:t>
            </a:r>
          </a:p>
        </p:txBody>
      </p:sp>
      <p:sp>
        <p:nvSpPr>
          <p:cNvPr id="76806" name="Rectangle 5">
            <a:extLst>
              <a:ext uri="{FF2B5EF4-FFF2-40B4-BE49-F238E27FC236}">
                <a16:creationId xmlns:a16="http://schemas.microsoft.com/office/drawing/2014/main" id="{6A333426-66E5-84CC-0F62-1CA1C4CB919D}"/>
              </a:ext>
            </a:extLst>
          </p:cNvPr>
          <p:cNvSpPr>
            <a:spLocks/>
          </p:cNvSpPr>
          <p:nvPr/>
        </p:nvSpPr>
        <p:spPr bwMode="auto">
          <a:xfrm>
            <a:off x="3342217" y="1870956"/>
            <a:ext cx="1614224" cy="4651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>
              <a:spcBef>
                <a:spcPct val="20000"/>
              </a:spcBef>
              <a:buChar char="•"/>
              <a:defRPr sz="2800" b="1"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300" b="1"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 b="1"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3023" dirty="0">
                <a:latin typeface="Helvetica Neue" charset="0"/>
                <a:sym typeface="Helvetica Neue" charset="0"/>
              </a:rPr>
              <a:t>Thread 1</a:t>
            </a:r>
          </a:p>
        </p:txBody>
      </p:sp>
      <p:sp>
        <p:nvSpPr>
          <p:cNvPr id="76807" name="Rectangle 6">
            <a:extLst>
              <a:ext uri="{FF2B5EF4-FFF2-40B4-BE49-F238E27FC236}">
                <a16:creationId xmlns:a16="http://schemas.microsoft.com/office/drawing/2014/main" id="{C3096A20-78B9-50FF-4733-94358470C478}"/>
              </a:ext>
            </a:extLst>
          </p:cNvPr>
          <p:cNvSpPr>
            <a:spLocks/>
          </p:cNvSpPr>
          <p:nvPr/>
        </p:nvSpPr>
        <p:spPr bwMode="auto">
          <a:xfrm>
            <a:off x="7458803" y="1870956"/>
            <a:ext cx="1614224" cy="4651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>
              <a:spcBef>
                <a:spcPct val="20000"/>
              </a:spcBef>
              <a:buChar char="•"/>
              <a:defRPr sz="2800" b="1"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300" b="1"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 b="1"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3023">
                <a:latin typeface="Helvetica Neue" charset="0"/>
                <a:sym typeface="Helvetica Neue" charset="0"/>
              </a:rPr>
              <a:t>Thread 2</a:t>
            </a:r>
          </a:p>
        </p:txBody>
      </p:sp>
      <p:pic>
        <p:nvPicPr>
          <p:cNvPr id="74763" name="Picture 4">
            <a:extLst>
              <a:ext uri="{FF2B5EF4-FFF2-40B4-BE49-F238E27FC236}">
                <a16:creationId xmlns:a16="http://schemas.microsoft.com/office/drawing/2014/main" id="{2A0D3530-05A3-4DE8-88BB-D9F2E18D73F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96375" y="5635667"/>
            <a:ext cx="910828" cy="910828"/>
          </a:xfrm>
          <a:prstGeom prst="rect">
            <a:avLst/>
          </a:prstGeom>
          <a:noFill/>
          <a:ln>
            <a:noFill/>
          </a:ln>
          <a:effectLst>
            <a:outerShdw blurRad="63500" dist="76199" dir="2700000" algn="ctr" rotWithShape="0">
              <a:schemeClr val="bg2">
                <a:alpha val="75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1">
            <a:extLst>
              <a:ext uri="{FF2B5EF4-FFF2-40B4-BE49-F238E27FC236}">
                <a16:creationId xmlns:a16="http://schemas.microsoft.com/office/drawing/2014/main" id="{69F5A79A-AD7B-E4B6-AEAB-22DE4126AB4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Solution Discussion</a:t>
            </a:r>
          </a:p>
        </p:txBody>
      </p:sp>
      <p:sp>
        <p:nvSpPr>
          <p:cNvPr id="77827" name="Rectangle 2">
            <a:extLst>
              <a:ext uri="{FF2B5EF4-FFF2-40B4-BE49-F238E27FC236}">
                <a16:creationId xmlns:a16="http://schemas.microsoft.com/office/drawing/2014/main" id="{BC963978-578E-8BD5-FED3-25F95E6F9B88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Works, but unsatisfactory</a:t>
            </a:r>
          </a:p>
          <a:p>
            <a:pPr marL="498929" lvl="1"/>
            <a:r>
              <a:rPr lang="en-US" altLang="en-US"/>
              <a:t>This protects a single piece of “Critical-Section” code</a:t>
            </a:r>
          </a:p>
          <a:p>
            <a:pPr marL="498929" lvl="1"/>
            <a:r>
              <a:rPr lang="en-US" altLang="en-US"/>
              <a:t>Only protects for two threads</a:t>
            </a:r>
          </a:p>
          <a:p>
            <a:pPr marL="498929" lvl="1"/>
            <a:r>
              <a:rPr lang="en-US" altLang="en-US"/>
              <a:t>Thread 1’s code is different from Thread 2’s</a:t>
            </a:r>
          </a:p>
          <a:p>
            <a:pPr eaLnBrk="1" hangingPunct="1"/>
            <a:r>
              <a:rPr lang="en-US" altLang="en-US"/>
              <a:t>Better Solution</a:t>
            </a:r>
          </a:p>
          <a:p>
            <a:pPr marL="498929" lvl="1"/>
            <a:r>
              <a:rPr lang="en-US" altLang="en-US"/>
              <a:t>Hardware provide better atomic primitives</a:t>
            </a:r>
          </a:p>
          <a:p>
            <a:pPr marL="498929" lvl="1"/>
            <a:r>
              <a:rPr lang="en-US" altLang="en-US"/>
              <a:t>Build higher-level programming abstractions on this</a:t>
            </a:r>
          </a:p>
        </p:txBody>
      </p:sp>
    </p:spTree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1">
            <a:extLst>
              <a:ext uri="{FF2B5EF4-FFF2-40B4-BE49-F238E27FC236}">
                <a16:creationId xmlns:a16="http://schemas.microsoft.com/office/drawing/2014/main" id="{7FDAF43B-338F-5688-EAFC-018919CB583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Better Solution</a:t>
            </a:r>
          </a:p>
        </p:txBody>
      </p:sp>
      <p:sp>
        <p:nvSpPr>
          <p:cNvPr id="78851" name="Rectangle 2">
            <a:extLst>
              <a:ext uri="{FF2B5EF4-FFF2-40B4-BE49-F238E27FC236}">
                <a16:creationId xmlns:a16="http://schemas.microsoft.com/office/drawing/2014/main" id="{54AE577E-94C7-A6F6-AB90-648D4F65DBDF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966744" y="2248257"/>
            <a:ext cx="9076329" cy="421992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dirty="0"/>
              <a:t>Suppose we have an implementation of a Lock</a:t>
            </a:r>
          </a:p>
          <a:p>
            <a:pPr marL="498929" lvl="1"/>
            <a:r>
              <a:rPr lang="en-US" altLang="en-US" dirty="0" err="1"/>
              <a:t>Lock.acquire</a:t>
            </a:r>
            <a:r>
              <a:rPr lang="en-US" altLang="en-US" dirty="0"/>
              <a:t>(): waits until a lock is free, then grabs it</a:t>
            </a:r>
          </a:p>
          <a:p>
            <a:pPr marL="498929" lvl="1"/>
            <a:r>
              <a:rPr lang="en-US" altLang="en-US" dirty="0" err="1"/>
              <a:t>Lock.release</a:t>
            </a:r>
            <a:r>
              <a:rPr lang="en-US" altLang="en-US" dirty="0"/>
              <a:t>(): unlocks, wake up anyone waiting</a:t>
            </a:r>
          </a:p>
          <a:p>
            <a:pPr eaLnBrk="1" hangingPunct="1"/>
            <a:r>
              <a:rPr lang="en-US" altLang="en-US" dirty="0"/>
              <a:t>Then, the milk problem is simple:</a:t>
            </a:r>
            <a:br>
              <a:rPr lang="en-US" altLang="en-US" dirty="0"/>
            </a:br>
            <a:br>
              <a:rPr lang="en-US" altLang="en-US" dirty="0"/>
            </a:br>
            <a:br>
              <a:rPr lang="en-US" altLang="en-US" dirty="0"/>
            </a:br>
            <a:br>
              <a:rPr lang="en-US" altLang="en-US" dirty="0"/>
            </a:br>
            <a:br>
              <a:rPr lang="en-US" altLang="en-US" dirty="0"/>
            </a:br>
            <a:br>
              <a:rPr lang="en-US" altLang="en-US" dirty="0"/>
            </a:br>
            <a:endParaRPr lang="en-US" altLang="en-US" dirty="0"/>
          </a:p>
          <a:p>
            <a:pPr eaLnBrk="1" hangingPunct="1"/>
            <a:r>
              <a:rPr lang="en-US" altLang="en-US" dirty="0"/>
              <a:t>But how does </a:t>
            </a:r>
            <a:r>
              <a:rPr lang="en-US" altLang="en-US" dirty="0" err="1"/>
              <a:t>lock.acquire</a:t>
            </a:r>
            <a:r>
              <a:rPr lang="en-US" altLang="en-US" dirty="0"/>
              <a:t>() and </a:t>
            </a:r>
            <a:r>
              <a:rPr lang="en-US" altLang="en-US" dirty="0" err="1"/>
              <a:t>lock.release</a:t>
            </a:r>
            <a:r>
              <a:rPr lang="en-US" altLang="en-US" dirty="0"/>
              <a:t>() work?</a:t>
            </a:r>
          </a:p>
        </p:txBody>
      </p:sp>
      <p:sp>
        <p:nvSpPr>
          <p:cNvPr id="78852" name="Rectangle 3">
            <a:extLst>
              <a:ext uri="{FF2B5EF4-FFF2-40B4-BE49-F238E27FC236}">
                <a16:creationId xmlns:a16="http://schemas.microsoft.com/office/drawing/2014/main" id="{DF2754AA-8A07-FDEB-9453-A7EC707D14D5}"/>
              </a:ext>
            </a:extLst>
          </p:cNvPr>
          <p:cNvSpPr>
            <a:spLocks/>
          </p:cNvSpPr>
          <p:nvPr/>
        </p:nvSpPr>
        <p:spPr bwMode="auto">
          <a:xfrm>
            <a:off x="2827734" y="4050687"/>
            <a:ext cx="3486532" cy="18607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>
              <a:spcBef>
                <a:spcPct val="20000"/>
              </a:spcBef>
              <a:buChar char="•"/>
              <a:defRPr sz="2800" b="1"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300" b="1"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 b="1"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023" b="0">
                <a:latin typeface="Courier New" panose="02070309020205020404" pitchFamily="49" charset="0"/>
                <a:sym typeface="Courier New" panose="02070309020205020404" pitchFamily="49" charset="0"/>
              </a:rPr>
              <a:t>lock.acquire();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023" b="0">
                <a:latin typeface="Courier New" panose="02070309020205020404" pitchFamily="49" charset="0"/>
                <a:sym typeface="Courier New" panose="02070309020205020404" pitchFamily="49" charset="0"/>
              </a:rPr>
              <a:t>if(noMilk)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023" b="0">
                <a:latin typeface="Courier New" panose="02070309020205020404" pitchFamily="49" charset="0"/>
                <a:sym typeface="Courier New" panose="02070309020205020404" pitchFamily="49" charset="0"/>
              </a:rPr>
              <a:t> buyMilk();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023" b="0">
                <a:latin typeface="Courier New" panose="02070309020205020404" pitchFamily="49" charset="0"/>
                <a:sym typeface="Courier New" panose="02070309020205020404" pitchFamily="49" charset="0"/>
              </a:rPr>
              <a:t>lock.release();</a:t>
            </a:r>
          </a:p>
        </p:txBody>
      </p:sp>
    </p:spTree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1">
            <a:extLst>
              <a:ext uri="{FF2B5EF4-FFF2-40B4-BE49-F238E27FC236}">
                <a16:creationId xmlns:a16="http://schemas.microsoft.com/office/drawing/2014/main" id="{7FDAF43B-338F-5688-EAFC-018919CB583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err="1"/>
              <a:t>Multual</a:t>
            </a:r>
            <a:r>
              <a:rPr lang="en-US" altLang="en-US" dirty="0"/>
              <a:t> Exclusion Protocols</a:t>
            </a:r>
          </a:p>
        </p:txBody>
      </p:sp>
      <p:sp>
        <p:nvSpPr>
          <p:cNvPr id="78851" name="Rectangle 2">
            <a:extLst>
              <a:ext uri="{FF2B5EF4-FFF2-40B4-BE49-F238E27FC236}">
                <a16:creationId xmlns:a16="http://schemas.microsoft.com/office/drawing/2014/main" id="{54AE577E-94C7-A6F6-AB90-648D4F65DBDF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966744" y="2248257"/>
            <a:ext cx="9076329" cy="421992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dirty="0"/>
              <a:t>Does this work?</a:t>
            </a:r>
          </a:p>
          <a:p>
            <a:pPr eaLnBrk="1" hangingPunct="1"/>
            <a:r>
              <a:rPr lang="en-US" altLang="en-US" dirty="0"/>
              <a:t>Can both threads be in the critical section?</a:t>
            </a:r>
          </a:p>
          <a:p>
            <a:pPr eaLnBrk="1" hangingPunct="1"/>
            <a:r>
              <a:rPr lang="en-US" altLang="en-US" dirty="0"/>
              <a:t>Can one thread block the other </a:t>
            </a:r>
            <a:br>
              <a:rPr lang="en-US" altLang="en-US" dirty="0"/>
            </a:br>
            <a:r>
              <a:rPr lang="en-US" altLang="en-US" dirty="0"/>
              <a:t>from entering?</a:t>
            </a:r>
          </a:p>
          <a:p>
            <a:pPr eaLnBrk="1" hangingPunct="1"/>
            <a:r>
              <a:rPr lang="en-US" altLang="en-US" dirty="0"/>
              <a:t>What if thread 1 never wants to run?</a:t>
            </a:r>
          </a:p>
        </p:txBody>
      </p:sp>
      <p:graphicFrame>
        <p:nvGraphicFramePr>
          <p:cNvPr id="2" name="Group 3">
            <a:extLst>
              <a:ext uri="{FF2B5EF4-FFF2-40B4-BE49-F238E27FC236}">
                <a16:creationId xmlns:a16="http://schemas.microsoft.com/office/drawing/2014/main" id="{2C80436A-270E-ECE3-F929-FBC90ADC851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402115"/>
              </p:ext>
            </p:extLst>
          </p:nvPr>
        </p:nvGraphicFramePr>
        <p:xfrm>
          <a:off x="5119751" y="3060783"/>
          <a:ext cx="6858000" cy="2989263"/>
        </p:xfrm>
        <a:graphic>
          <a:graphicData uri="http://schemas.openxmlformats.org/drawingml/2006/table">
            <a:tbl>
              <a:tblPr/>
              <a:tblGrid>
                <a:gridCol w="3429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29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38254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28" charset="-128"/>
                        </a:rPr>
                        <a:t>integer turn</a:t>
                      </a:r>
                      <a:r>
                        <a:rPr kumimoji="0" lang="de-DE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28" charset="-128"/>
                          <a:sym typeface="Wingdings" pitchFamily="-128" charset="2"/>
                        </a:rPr>
                        <a:t>&lt;--1</a:t>
                      </a:r>
                      <a:endParaRPr kumimoji="0" lang="de-DE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-128" charset="-128"/>
                      </a:endParaRPr>
                    </a:p>
                  </a:txBody>
                  <a:tcPr marT="45728" marB="4572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727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28" charset="-128"/>
                        </a:rPr>
                        <a:t>p</a:t>
                      </a:r>
                    </a:p>
                  </a:txBody>
                  <a:tcPr marT="45728" marB="4572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28" charset="-128"/>
                        </a:rPr>
                        <a:t>q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9373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28" charset="-128"/>
                        </a:rPr>
                        <a:t>  loop forever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28" charset="-128"/>
                        </a:rPr>
                        <a:t>p1:   noncritical section</a:t>
                      </a:r>
                      <a:br>
                        <a:rPr kumimoji="0" lang="de-DE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28" charset="-128"/>
                        </a:rPr>
                      </a:br>
                      <a:r>
                        <a:rPr kumimoji="0" lang="de-DE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28" charset="-128"/>
                        </a:rPr>
                        <a:t>p2:   await turn=1   </a:t>
                      </a:r>
                      <a:br>
                        <a:rPr kumimoji="0" lang="de-DE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28" charset="-128"/>
                        </a:rPr>
                      </a:br>
                      <a:r>
                        <a:rPr kumimoji="0" lang="de-DE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28" charset="-128"/>
                        </a:rPr>
                        <a:t>p3:   </a:t>
                      </a:r>
                      <a:r>
                        <a:rPr kumimoji="0" lang="de-DE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952D38"/>
                          </a:solidFill>
                          <a:effectLst/>
                          <a:latin typeface="Arial" charset="0"/>
                          <a:ea typeface="ＭＳ Ｐゴシック" pitchFamily="-128" charset="-128"/>
                        </a:rPr>
                        <a:t>critical section</a:t>
                      </a:r>
                      <a:br>
                        <a:rPr kumimoji="0" lang="de-DE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28" charset="-128"/>
                        </a:rPr>
                      </a:br>
                      <a:r>
                        <a:rPr kumimoji="0" lang="de-DE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28" charset="-128"/>
                        </a:rPr>
                        <a:t>p4:   turn</a:t>
                      </a:r>
                      <a:r>
                        <a:rPr kumimoji="0" lang="de-DE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28" charset="-128"/>
                          <a:sym typeface="Wingdings" pitchFamily="-128" charset="2"/>
                        </a:rPr>
                        <a:t>&lt;--2</a:t>
                      </a:r>
                    </a:p>
                  </a:txBody>
                  <a:tcPr marT="45728" marB="4572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28" charset="-128"/>
                        </a:rPr>
                        <a:t> loop forever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28" charset="-128"/>
                        </a:rPr>
                        <a:t>q1:   noncritical section</a:t>
                      </a:r>
                      <a:br>
                        <a:rPr kumimoji="0" lang="de-DE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28" charset="-128"/>
                        </a:rPr>
                      </a:br>
                      <a:r>
                        <a:rPr kumimoji="0" lang="de-DE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28" charset="-128"/>
                        </a:rPr>
                        <a:t>q2:   await turn=2   </a:t>
                      </a:r>
                      <a:br>
                        <a:rPr kumimoji="0" lang="de-DE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28" charset="-128"/>
                        </a:rPr>
                      </a:br>
                      <a:r>
                        <a:rPr kumimoji="0" lang="de-DE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28" charset="-128"/>
                        </a:rPr>
                        <a:t>q3:   </a:t>
                      </a:r>
                      <a:r>
                        <a:rPr kumimoji="0" lang="de-DE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952D38"/>
                          </a:solidFill>
                          <a:effectLst/>
                          <a:latin typeface="Arial" charset="0"/>
                          <a:ea typeface="ＭＳ Ｐゴシック" pitchFamily="-128" charset="-128"/>
                        </a:rPr>
                        <a:t>critical section</a:t>
                      </a:r>
                      <a:br>
                        <a:rPr kumimoji="0" lang="de-DE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28" charset="-128"/>
                        </a:rPr>
                      </a:br>
                      <a:r>
                        <a:rPr kumimoji="0" lang="de-DE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28" charset="-128"/>
                        </a:rPr>
                        <a:t>q4:   turn</a:t>
                      </a:r>
                      <a:r>
                        <a:rPr kumimoji="0" lang="de-DE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28" charset="-128"/>
                          <a:sym typeface="Wingdings" pitchFamily="-128" charset="2"/>
                        </a:rPr>
                        <a:t>&lt;--1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3" name="Rectangle 16">
            <a:extLst>
              <a:ext uri="{FF2B5EF4-FFF2-40B4-BE49-F238E27FC236}">
                <a16:creationId xmlns:a16="http://schemas.microsoft.com/office/drawing/2014/main" id="{0A70DEE4-8C49-429E-1AD4-FDDD22F6CD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19751" y="6199271"/>
            <a:ext cx="5318125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de-DE" altLang="en-US" b="1" dirty="0">
                <a:solidFill>
                  <a:schemeClr val="accent2"/>
                </a:solidFill>
              </a:rPr>
              <a:t>Idea:</a:t>
            </a:r>
            <a:r>
              <a:rPr lang="de-DE" altLang="en-US" dirty="0">
                <a:solidFill>
                  <a:schemeClr val="accent2"/>
                </a:solidFill>
              </a:rPr>
              <a:t> processes may enter alternating</a:t>
            </a:r>
            <a:br>
              <a:rPr lang="de-DE" altLang="en-US" dirty="0">
                <a:solidFill>
                  <a:schemeClr val="accent2"/>
                </a:solidFill>
              </a:rPr>
            </a:br>
            <a:endParaRPr lang="de-DE" altLang="en-US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8945780"/>
      </p:ext>
    </p:extLst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1">
            <a:extLst>
              <a:ext uri="{FF2B5EF4-FFF2-40B4-BE49-F238E27FC236}">
                <a16:creationId xmlns:a16="http://schemas.microsoft.com/office/drawing/2014/main" id="{7FDAF43B-338F-5688-EAFC-018919CB583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85480" y="-60036"/>
            <a:ext cx="9076329" cy="1064277"/>
          </a:xfrm>
        </p:spPr>
        <p:txBody>
          <a:bodyPr/>
          <a:lstStyle/>
          <a:p>
            <a:pPr eaLnBrk="1" hangingPunct="1"/>
            <a:r>
              <a:rPr lang="en-US" altLang="en-US" dirty="0" err="1"/>
              <a:t>Multual</a:t>
            </a:r>
            <a:r>
              <a:rPr lang="en-US" altLang="en-US" dirty="0"/>
              <a:t> Exclusion Protocols</a:t>
            </a:r>
          </a:p>
        </p:txBody>
      </p:sp>
      <p:grpSp>
        <p:nvGrpSpPr>
          <p:cNvPr id="78920" name="Group 78919">
            <a:extLst>
              <a:ext uri="{FF2B5EF4-FFF2-40B4-BE49-F238E27FC236}">
                <a16:creationId xmlns:a16="http://schemas.microsoft.com/office/drawing/2014/main" id="{ACCF3D5A-8ACD-3E6B-EF42-6B597263A4A7}"/>
              </a:ext>
            </a:extLst>
          </p:cNvPr>
          <p:cNvGrpSpPr/>
          <p:nvPr/>
        </p:nvGrpSpPr>
        <p:grpSpPr>
          <a:xfrm>
            <a:off x="645608" y="896668"/>
            <a:ext cx="8839200" cy="5826125"/>
            <a:chOff x="1203873" y="281725"/>
            <a:chExt cx="8839200" cy="5826125"/>
          </a:xfrm>
        </p:grpSpPr>
        <p:sp>
          <p:nvSpPr>
            <p:cNvPr id="5" name="Oval 2">
              <a:extLst>
                <a:ext uri="{FF2B5EF4-FFF2-40B4-BE49-F238E27FC236}">
                  <a16:creationId xmlns:a16="http://schemas.microsoft.com/office/drawing/2014/main" id="{647C9EAE-FEAC-DED3-D43A-2C2CB48B9C0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18273" y="281725"/>
              <a:ext cx="914400" cy="779462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6" name="Rectangle 3">
              <a:extLst>
                <a:ext uri="{FF2B5EF4-FFF2-40B4-BE49-F238E27FC236}">
                  <a16:creationId xmlns:a16="http://schemas.microsoft.com/office/drawing/2014/main" id="{18C9CE9A-0D52-FEBA-7D6E-98764A2196C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30973" y="376975"/>
              <a:ext cx="889000" cy="6413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r>
                <a:rPr lang="de-DE" altLang="en-US" sz="1800" b="1" dirty="0">
                  <a:solidFill>
                    <a:schemeClr val="bg2">
                      <a:lumMod val="50000"/>
                    </a:schemeClr>
                  </a:solidFill>
                </a:rPr>
                <a:t>p1,q1</a:t>
              </a:r>
              <a:br>
                <a:rPr lang="de-DE" altLang="en-US" sz="1800" b="1" dirty="0">
                  <a:solidFill>
                    <a:schemeClr val="bg2">
                      <a:lumMod val="50000"/>
                    </a:schemeClr>
                  </a:solidFill>
                </a:rPr>
              </a:br>
              <a:r>
                <a:rPr lang="de-DE" altLang="en-US" sz="1800" b="1" dirty="0">
                  <a:solidFill>
                    <a:schemeClr val="bg2">
                      <a:lumMod val="50000"/>
                    </a:schemeClr>
                  </a:solidFill>
                </a:rPr>
                <a:t>turn=2</a:t>
              </a:r>
            </a:p>
          </p:txBody>
        </p:sp>
        <p:sp>
          <p:nvSpPr>
            <p:cNvPr id="7" name="Oval 4">
              <a:extLst>
                <a:ext uri="{FF2B5EF4-FFF2-40B4-BE49-F238E27FC236}">
                  <a16:creationId xmlns:a16="http://schemas.microsoft.com/office/drawing/2014/main" id="{8DDFD1B3-2232-9E4D-56C5-8F328CD8981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18273" y="1500925"/>
              <a:ext cx="914400" cy="779462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8" name="Rectangle 5">
              <a:extLst>
                <a:ext uri="{FF2B5EF4-FFF2-40B4-BE49-F238E27FC236}">
                  <a16:creationId xmlns:a16="http://schemas.microsoft.com/office/drawing/2014/main" id="{7276DD05-80F6-746D-BCDF-BAE54AFBE74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30973" y="1596175"/>
              <a:ext cx="889000" cy="6413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r>
                <a:rPr lang="de-DE" altLang="en-US" sz="1800" b="1" dirty="0">
                  <a:solidFill>
                    <a:schemeClr val="bg2">
                      <a:lumMod val="50000"/>
                    </a:schemeClr>
                  </a:solidFill>
                </a:rPr>
                <a:t>p1,q2</a:t>
              </a:r>
              <a:br>
                <a:rPr lang="de-DE" altLang="en-US" sz="1800" b="1" dirty="0">
                  <a:solidFill>
                    <a:schemeClr val="bg2">
                      <a:lumMod val="50000"/>
                    </a:schemeClr>
                  </a:solidFill>
                </a:rPr>
              </a:br>
              <a:r>
                <a:rPr lang="de-DE" altLang="en-US" sz="1800" b="1" dirty="0">
                  <a:solidFill>
                    <a:schemeClr val="bg2">
                      <a:lumMod val="50000"/>
                    </a:schemeClr>
                  </a:solidFill>
                </a:rPr>
                <a:t>turn=2</a:t>
              </a:r>
            </a:p>
          </p:txBody>
        </p:sp>
        <p:sp>
          <p:nvSpPr>
            <p:cNvPr id="9" name="Oval 6">
              <a:extLst>
                <a:ext uri="{FF2B5EF4-FFF2-40B4-BE49-F238E27FC236}">
                  <a16:creationId xmlns:a16="http://schemas.microsoft.com/office/drawing/2014/main" id="{1A8655E0-CD81-9801-2AD8-03BDBBD37FC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18273" y="3939325"/>
              <a:ext cx="914400" cy="779462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10" name="Rectangle 7">
              <a:extLst>
                <a:ext uri="{FF2B5EF4-FFF2-40B4-BE49-F238E27FC236}">
                  <a16:creationId xmlns:a16="http://schemas.microsoft.com/office/drawing/2014/main" id="{523EF198-D795-1CF2-4AA4-3B820AC9193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30973" y="4034575"/>
              <a:ext cx="889000" cy="6413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r>
                <a:rPr lang="de-DE" altLang="en-US" sz="1800" b="1" dirty="0">
                  <a:solidFill>
                    <a:schemeClr val="bg2">
                      <a:lumMod val="50000"/>
                    </a:schemeClr>
                  </a:solidFill>
                </a:rPr>
                <a:t>p1,q4</a:t>
              </a:r>
              <a:br>
                <a:rPr lang="de-DE" altLang="en-US" sz="1800" b="1" dirty="0">
                  <a:solidFill>
                    <a:schemeClr val="bg2">
                      <a:lumMod val="50000"/>
                    </a:schemeClr>
                  </a:solidFill>
                </a:rPr>
              </a:br>
              <a:r>
                <a:rPr lang="de-DE" altLang="en-US" sz="1800" b="1" dirty="0">
                  <a:solidFill>
                    <a:schemeClr val="bg2">
                      <a:lumMod val="50000"/>
                    </a:schemeClr>
                  </a:solidFill>
                </a:rPr>
                <a:t>turn=2</a:t>
              </a:r>
            </a:p>
          </p:txBody>
        </p:sp>
        <p:sp>
          <p:nvSpPr>
            <p:cNvPr id="11" name="Oval 8">
              <a:extLst>
                <a:ext uri="{FF2B5EF4-FFF2-40B4-BE49-F238E27FC236}">
                  <a16:creationId xmlns:a16="http://schemas.microsoft.com/office/drawing/2014/main" id="{BDDE9862-7FCC-B0AA-63EC-8FCAEE027F1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18273" y="2720125"/>
              <a:ext cx="914400" cy="779462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12" name="Rectangle 9">
              <a:extLst>
                <a:ext uri="{FF2B5EF4-FFF2-40B4-BE49-F238E27FC236}">
                  <a16:creationId xmlns:a16="http://schemas.microsoft.com/office/drawing/2014/main" id="{A547AB18-D2F7-5C35-1CF4-C1D5E41D4F6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30973" y="2815375"/>
              <a:ext cx="889000" cy="6413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r>
                <a:rPr lang="de-DE" altLang="en-US" sz="1800" b="1" dirty="0">
                  <a:solidFill>
                    <a:schemeClr val="bg2">
                      <a:lumMod val="50000"/>
                    </a:schemeClr>
                  </a:solidFill>
                </a:rPr>
                <a:t>p1,q3</a:t>
              </a:r>
              <a:br>
                <a:rPr lang="de-DE" altLang="en-US" sz="1800" b="1" dirty="0">
                  <a:solidFill>
                    <a:schemeClr val="bg2">
                      <a:lumMod val="50000"/>
                    </a:schemeClr>
                  </a:solidFill>
                </a:rPr>
              </a:br>
              <a:r>
                <a:rPr lang="de-DE" altLang="en-US" sz="1800" b="1" dirty="0">
                  <a:solidFill>
                    <a:schemeClr val="bg2">
                      <a:lumMod val="50000"/>
                    </a:schemeClr>
                  </a:solidFill>
                </a:rPr>
                <a:t>turn=2</a:t>
              </a:r>
            </a:p>
          </p:txBody>
        </p:sp>
        <p:sp>
          <p:nvSpPr>
            <p:cNvPr id="13" name="Oval 11">
              <a:extLst>
                <a:ext uri="{FF2B5EF4-FFF2-40B4-BE49-F238E27FC236}">
                  <a16:creationId xmlns:a16="http://schemas.microsoft.com/office/drawing/2014/main" id="{60FBDB51-C7D9-B915-5DAD-D11EEEC3243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32473" y="680187"/>
              <a:ext cx="914400" cy="779463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14" name="Rectangle 12">
              <a:extLst>
                <a:ext uri="{FF2B5EF4-FFF2-40B4-BE49-F238E27FC236}">
                  <a16:creationId xmlns:a16="http://schemas.microsoft.com/office/drawing/2014/main" id="{9FA5C72B-74C5-6129-CB15-A026E2914CD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45173" y="775437"/>
              <a:ext cx="889000" cy="6413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r>
                <a:rPr lang="de-DE" altLang="en-US" sz="1800" b="1"/>
                <a:t>p1,q1</a:t>
              </a:r>
              <a:br>
                <a:rPr lang="de-DE" altLang="en-US" sz="1800" b="1"/>
              </a:br>
              <a:r>
                <a:rPr lang="de-DE" altLang="en-US" sz="1800" b="1"/>
                <a:t>turn=1</a:t>
              </a:r>
            </a:p>
          </p:txBody>
        </p:sp>
        <p:sp>
          <p:nvSpPr>
            <p:cNvPr id="15" name="Oval 13">
              <a:extLst>
                <a:ext uri="{FF2B5EF4-FFF2-40B4-BE49-F238E27FC236}">
                  <a16:creationId xmlns:a16="http://schemas.microsoft.com/office/drawing/2014/main" id="{2C95222C-75CC-0B1F-58F4-16998B27AF4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32473" y="1899387"/>
              <a:ext cx="914400" cy="779463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16" name="Rectangle 14">
              <a:extLst>
                <a:ext uri="{FF2B5EF4-FFF2-40B4-BE49-F238E27FC236}">
                  <a16:creationId xmlns:a16="http://schemas.microsoft.com/office/drawing/2014/main" id="{1EB22705-94F5-6CB9-6332-DFBF47F09EF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45173" y="1994637"/>
              <a:ext cx="889000" cy="6413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r>
                <a:rPr lang="de-DE" altLang="en-US" sz="1800" b="1"/>
                <a:t>p1,q2</a:t>
              </a:r>
              <a:br>
                <a:rPr lang="de-DE" altLang="en-US" sz="1800" b="1"/>
              </a:br>
              <a:r>
                <a:rPr lang="de-DE" altLang="en-US" sz="1800" b="1"/>
                <a:t>turn=1</a:t>
              </a:r>
            </a:p>
          </p:txBody>
        </p:sp>
        <p:sp>
          <p:nvSpPr>
            <p:cNvPr id="17" name="Oval 15">
              <a:extLst>
                <a:ext uri="{FF2B5EF4-FFF2-40B4-BE49-F238E27FC236}">
                  <a16:creationId xmlns:a16="http://schemas.microsoft.com/office/drawing/2014/main" id="{E65ADB10-98C9-3B95-9BBB-34C97E495EC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32473" y="4337787"/>
              <a:ext cx="914400" cy="779463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18" name="Rectangle 16">
              <a:extLst>
                <a:ext uri="{FF2B5EF4-FFF2-40B4-BE49-F238E27FC236}">
                  <a16:creationId xmlns:a16="http://schemas.microsoft.com/office/drawing/2014/main" id="{F08047AC-CAD3-383F-39AE-C789C2A34E4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45173" y="4433037"/>
              <a:ext cx="889000" cy="6413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r>
                <a:rPr lang="de-DE" altLang="en-US" sz="1800" b="1"/>
                <a:t>p1,q4</a:t>
              </a:r>
              <a:br>
                <a:rPr lang="de-DE" altLang="en-US" sz="1800" b="1"/>
              </a:br>
              <a:r>
                <a:rPr lang="de-DE" altLang="en-US" sz="1800" b="1"/>
                <a:t>turn=1</a:t>
              </a:r>
            </a:p>
          </p:txBody>
        </p:sp>
        <p:sp>
          <p:nvSpPr>
            <p:cNvPr id="19" name="Oval 17">
              <a:extLst>
                <a:ext uri="{FF2B5EF4-FFF2-40B4-BE49-F238E27FC236}">
                  <a16:creationId xmlns:a16="http://schemas.microsoft.com/office/drawing/2014/main" id="{48FFF468-8EE3-6C2D-3284-C96C97B9DB1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32473" y="3118587"/>
              <a:ext cx="914400" cy="779463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0" name="Rectangle 18">
              <a:extLst>
                <a:ext uri="{FF2B5EF4-FFF2-40B4-BE49-F238E27FC236}">
                  <a16:creationId xmlns:a16="http://schemas.microsoft.com/office/drawing/2014/main" id="{4AAEE81E-9EDE-2762-8A9B-EA57F69AFDA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45173" y="3213837"/>
              <a:ext cx="889000" cy="6413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r>
                <a:rPr lang="de-DE" altLang="en-US" sz="1800" b="1"/>
                <a:t>p1,q3</a:t>
              </a:r>
              <a:br>
                <a:rPr lang="de-DE" altLang="en-US" sz="1800" b="1"/>
              </a:br>
              <a:r>
                <a:rPr lang="de-DE" altLang="en-US" sz="1800" b="1"/>
                <a:t>turn=1</a:t>
              </a:r>
            </a:p>
          </p:txBody>
        </p:sp>
        <p:sp>
          <p:nvSpPr>
            <p:cNvPr id="21" name="Oval 19">
              <a:extLst>
                <a:ext uri="{FF2B5EF4-FFF2-40B4-BE49-F238E27FC236}">
                  <a16:creationId xmlns:a16="http://schemas.microsoft.com/office/drawing/2014/main" id="{618E5C49-5C26-A6BB-EFBD-282593D9EC3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51873" y="527787"/>
              <a:ext cx="914400" cy="779463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2" name="Rectangle 20">
              <a:extLst>
                <a:ext uri="{FF2B5EF4-FFF2-40B4-BE49-F238E27FC236}">
                  <a16:creationId xmlns:a16="http://schemas.microsoft.com/office/drawing/2014/main" id="{53D3FA8C-1B34-4839-1F26-D375B70D4B2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64573" y="623037"/>
              <a:ext cx="889000" cy="6413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r>
                <a:rPr lang="de-DE" altLang="en-US" sz="1800" b="1" dirty="0">
                  <a:solidFill>
                    <a:schemeClr val="bg2">
                      <a:lumMod val="50000"/>
                    </a:schemeClr>
                  </a:solidFill>
                </a:rPr>
                <a:t>p2,q1</a:t>
              </a:r>
              <a:br>
                <a:rPr lang="de-DE" altLang="en-US" sz="1800" b="1" dirty="0">
                  <a:solidFill>
                    <a:schemeClr val="bg2">
                      <a:lumMod val="50000"/>
                    </a:schemeClr>
                  </a:solidFill>
                </a:rPr>
              </a:br>
              <a:r>
                <a:rPr lang="de-DE" altLang="en-US" sz="1800" b="1" dirty="0">
                  <a:solidFill>
                    <a:schemeClr val="bg2">
                      <a:lumMod val="50000"/>
                    </a:schemeClr>
                  </a:solidFill>
                </a:rPr>
                <a:t>turn=2</a:t>
              </a:r>
            </a:p>
          </p:txBody>
        </p:sp>
        <p:sp>
          <p:nvSpPr>
            <p:cNvPr id="23" name="Oval 21">
              <a:extLst>
                <a:ext uri="{FF2B5EF4-FFF2-40B4-BE49-F238E27FC236}">
                  <a16:creationId xmlns:a16="http://schemas.microsoft.com/office/drawing/2014/main" id="{33B2C207-D7FA-D95E-82E3-8F0902EB450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51873" y="1746987"/>
              <a:ext cx="914400" cy="779463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4" name="Rectangle 22">
              <a:extLst>
                <a:ext uri="{FF2B5EF4-FFF2-40B4-BE49-F238E27FC236}">
                  <a16:creationId xmlns:a16="http://schemas.microsoft.com/office/drawing/2014/main" id="{0817208C-5AF4-EBFE-D054-A07A1B2BA8E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64573" y="1842237"/>
              <a:ext cx="889000" cy="6413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r>
                <a:rPr lang="de-DE" altLang="en-US" sz="1800" b="1" dirty="0">
                  <a:solidFill>
                    <a:schemeClr val="bg2">
                      <a:lumMod val="50000"/>
                    </a:schemeClr>
                  </a:solidFill>
                </a:rPr>
                <a:t>p2,q2</a:t>
              </a:r>
              <a:br>
                <a:rPr lang="de-DE" altLang="en-US" sz="1800" b="1" dirty="0">
                  <a:solidFill>
                    <a:schemeClr val="bg2">
                      <a:lumMod val="50000"/>
                    </a:schemeClr>
                  </a:solidFill>
                </a:rPr>
              </a:br>
              <a:r>
                <a:rPr lang="de-DE" altLang="en-US" sz="1800" b="1" dirty="0">
                  <a:solidFill>
                    <a:schemeClr val="bg2">
                      <a:lumMod val="50000"/>
                    </a:schemeClr>
                  </a:solidFill>
                </a:rPr>
                <a:t>turn=2</a:t>
              </a:r>
            </a:p>
          </p:txBody>
        </p:sp>
        <p:sp>
          <p:nvSpPr>
            <p:cNvPr id="25" name="Oval 23">
              <a:extLst>
                <a:ext uri="{FF2B5EF4-FFF2-40B4-BE49-F238E27FC236}">
                  <a16:creationId xmlns:a16="http://schemas.microsoft.com/office/drawing/2014/main" id="{8315C162-1A5F-BBEE-3A5F-58CEE6C805C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51873" y="4185387"/>
              <a:ext cx="914400" cy="779463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6" name="Rectangle 24">
              <a:extLst>
                <a:ext uri="{FF2B5EF4-FFF2-40B4-BE49-F238E27FC236}">
                  <a16:creationId xmlns:a16="http://schemas.microsoft.com/office/drawing/2014/main" id="{45E8F79C-0DF2-33E5-B059-D2195FE8423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64573" y="4280637"/>
              <a:ext cx="889000" cy="6413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r>
                <a:rPr lang="de-DE" altLang="en-US" sz="1800" b="1" dirty="0">
                  <a:solidFill>
                    <a:schemeClr val="bg2">
                      <a:lumMod val="50000"/>
                    </a:schemeClr>
                  </a:solidFill>
                </a:rPr>
                <a:t>p2,q4</a:t>
              </a:r>
              <a:br>
                <a:rPr lang="de-DE" altLang="en-US" sz="1800" b="1" dirty="0">
                  <a:solidFill>
                    <a:schemeClr val="bg2">
                      <a:lumMod val="50000"/>
                    </a:schemeClr>
                  </a:solidFill>
                </a:rPr>
              </a:br>
              <a:r>
                <a:rPr lang="de-DE" altLang="en-US" sz="1800" b="1" dirty="0">
                  <a:solidFill>
                    <a:schemeClr val="bg2">
                      <a:lumMod val="50000"/>
                    </a:schemeClr>
                  </a:solidFill>
                </a:rPr>
                <a:t>turn=2</a:t>
              </a:r>
            </a:p>
          </p:txBody>
        </p:sp>
        <p:sp>
          <p:nvSpPr>
            <p:cNvPr id="27" name="Oval 25">
              <a:extLst>
                <a:ext uri="{FF2B5EF4-FFF2-40B4-BE49-F238E27FC236}">
                  <a16:creationId xmlns:a16="http://schemas.microsoft.com/office/drawing/2014/main" id="{1661EB7A-7F5A-A549-14AB-2E87E87E84A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51873" y="2966187"/>
              <a:ext cx="914400" cy="779463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8" name="Rectangle 26">
              <a:extLst>
                <a:ext uri="{FF2B5EF4-FFF2-40B4-BE49-F238E27FC236}">
                  <a16:creationId xmlns:a16="http://schemas.microsoft.com/office/drawing/2014/main" id="{379EF52D-B08A-551C-2669-CF4911CA545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64573" y="3061437"/>
              <a:ext cx="889000" cy="6413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r>
                <a:rPr lang="de-DE" altLang="en-US" sz="1800" b="1" dirty="0">
                  <a:solidFill>
                    <a:schemeClr val="bg2">
                      <a:lumMod val="50000"/>
                    </a:schemeClr>
                  </a:solidFill>
                </a:rPr>
                <a:t>p2,q3</a:t>
              </a:r>
              <a:br>
                <a:rPr lang="de-DE" altLang="en-US" sz="1800" b="1" dirty="0">
                  <a:solidFill>
                    <a:schemeClr val="bg2">
                      <a:lumMod val="50000"/>
                    </a:schemeClr>
                  </a:solidFill>
                </a:rPr>
              </a:br>
              <a:r>
                <a:rPr lang="de-DE" altLang="en-US" sz="1800" b="1" dirty="0">
                  <a:solidFill>
                    <a:schemeClr val="bg2">
                      <a:lumMod val="50000"/>
                    </a:schemeClr>
                  </a:solidFill>
                </a:rPr>
                <a:t>turn=2</a:t>
              </a:r>
            </a:p>
          </p:txBody>
        </p:sp>
        <p:sp>
          <p:nvSpPr>
            <p:cNvPr id="29" name="Oval 27">
              <a:extLst>
                <a:ext uri="{FF2B5EF4-FFF2-40B4-BE49-F238E27FC236}">
                  <a16:creationId xmlns:a16="http://schemas.microsoft.com/office/drawing/2014/main" id="{B6FF8A43-4CE9-F781-B1A4-3F58E7AE29D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66073" y="926250"/>
              <a:ext cx="914400" cy="779462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0" name="Rectangle 28">
              <a:extLst>
                <a:ext uri="{FF2B5EF4-FFF2-40B4-BE49-F238E27FC236}">
                  <a16:creationId xmlns:a16="http://schemas.microsoft.com/office/drawing/2014/main" id="{FCEE298D-9C0A-167C-7990-D44C84782CA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78773" y="1021500"/>
              <a:ext cx="889000" cy="6413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r>
                <a:rPr lang="de-DE" altLang="en-US" sz="1800" b="1"/>
                <a:t>p2,q1</a:t>
              </a:r>
              <a:br>
                <a:rPr lang="de-DE" altLang="en-US" sz="1800" b="1"/>
              </a:br>
              <a:r>
                <a:rPr lang="de-DE" altLang="en-US" sz="1800" b="1"/>
                <a:t>turn=1</a:t>
              </a:r>
            </a:p>
          </p:txBody>
        </p:sp>
        <p:sp>
          <p:nvSpPr>
            <p:cNvPr id="31" name="Oval 29">
              <a:extLst>
                <a:ext uri="{FF2B5EF4-FFF2-40B4-BE49-F238E27FC236}">
                  <a16:creationId xmlns:a16="http://schemas.microsoft.com/office/drawing/2014/main" id="{E2EFBA58-5C5A-3F5D-BA57-C9E3E6E29B0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66073" y="2145450"/>
              <a:ext cx="914400" cy="779462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78848" name="Rectangle 30">
              <a:extLst>
                <a:ext uri="{FF2B5EF4-FFF2-40B4-BE49-F238E27FC236}">
                  <a16:creationId xmlns:a16="http://schemas.microsoft.com/office/drawing/2014/main" id="{99247338-2F35-712C-1C04-8FC6E543EE8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78773" y="2240700"/>
              <a:ext cx="889000" cy="6413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r>
                <a:rPr lang="de-DE" altLang="en-US" sz="1800" b="1"/>
                <a:t>p2,q2</a:t>
              </a:r>
              <a:br>
                <a:rPr lang="de-DE" altLang="en-US" sz="1800" b="1"/>
              </a:br>
              <a:r>
                <a:rPr lang="de-DE" altLang="en-US" sz="1800" b="1"/>
                <a:t>turn=1</a:t>
              </a:r>
            </a:p>
          </p:txBody>
        </p:sp>
        <p:sp>
          <p:nvSpPr>
            <p:cNvPr id="78849" name="Oval 31">
              <a:extLst>
                <a:ext uri="{FF2B5EF4-FFF2-40B4-BE49-F238E27FC236}">
                  <a16:creationId xmlns:a16="http://schemas.microsoft.com/office/drawing/2014/main" id="{B3584259-857E-C1D3-43EE-D8FE405F16C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66073" y="4583850"/>
              <a:ext cx="914400" cy="779462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78852" name="Rectangle 32">
              <a:extLst>
                <a:ext uri="{FF2B5EF4-FFF2-40B4-BE49-F238E27FC236}">
                  <a16:creationId xmlns:a16="http://schemas.microsoft.com/office/drawing/2014/main" id="{DF1544DE-FA97-A62D-9EC1-9AA7CAA72AA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78773" y="4679100"/>
              <a:ext cx="889000" cy="6413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r>
                <a:rPr lang="de-DE" altLang="en-US" sz="1800" b="1"/>
                <a:t>p2,q4</a:t>
              </a:r>
              <a:br>
                <a:rPr lang="de-DE" altLang="en-US" sz="1800" b="1"/>
              </a:br>
              <a:r>
                <a:rPr lang="de-DE" altLang="en-US" sz="1800" b="1"/>
                <a:t>turn=1</a:t>
              </a:r>
            </a:p>
          </p:txBody>
        </p:sp>
        <p:sp>
          <p:nvSpPr>
            <p:cNvPr id="78853" name="Oval 33">
              <a:extLst>
                <a:ext uri="{FF2B5EF4-FFF2-40B4-BE49-F238E27FC236}">
                  <a16:creationId xmlns:a16="http://schemas.microsoft.com/office/drawing/2014/main" id="{99CD50AA-1A32-9D56-5E5F-F1A480C00C2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66073" y="3364650"/>
              <a:ext cx="914400" cy="779462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78854" name="Rectangle 34">
              <a:extLst>
                <a:ext uri="{FF2B5EF4-FFF2-40B4-BE49-F238E27FC236}">
                  <a16:creationId xmlns:a16="http://schemas.microsoft.com/office/drawing/2014/main" id="{B950E0F9-196A-B2AC-C052-CA792536F49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78773" y="3459900"/>
              <a:ext cx="889000" cy="6413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r>
                <a:rPr lang="de-DE" altLang="en-US" sz="1800" b="1"/>
                <a:t>p2,q3</a:t>
              </a:r>
              <a:br>
                <a:rPr lang="de-DE" altLang="en-US" sz="1800" b="1"/>
              </a:br>
              <a:r>
                <a:rPr lang="de-DE" altLang="en-US" sz="1800" b="1"/>
                <a:t>turn=1</a:t>
              </a:r>
            </a:p>
          </p:txBody>
        </p:sp>
        <p:sp>
          <p:nvSpPr>
            <p:cNvPr id="78855" name="Oval 35">
              <a:extLst>
                <a:ext uri="{FF2B5EF4-FFF2-40B4-BE49-F238E27FC236}">
                  <a16:creationId xmlns:a16="http://schemas.microsoft.com/office/drawing/2014/main" id="{29E99D11-9330-76ED-3AC6-26EA01504AF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690273" y="908787"/>
              <a:ext cx="914400" cy="779463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78856" name="Rectangle 36">
              <a:extLst>
                <a:ext uri="{FF2B5EF4-FFF2-40B4-BE49-F238E27FC236}">
                  <a16:creationId xmlns:a16="http://schemas.microsoft.com/office/drawing/2014/main" id="{DDDA7B78-ADCE-26F4-724E-820150F7190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702973" y="1004037"/>
              <a:ext cx="889000" cy="6413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r>
                <a:rPr lang="de-DE" altLang="en-US" sz="1800" b="1" dirty="0">
                  <a:solidFill>
                    <a:schemeClr val="bg2">
                      <a:lumMod val="50000"/>
                    </a:schemeClr>
                  </a:solidFill>
                </a:rPr>
                <a:t>p3,q1</a:t>
              </a:r>
              <a:br>
                <a:rPr lang="de-DE" altLang="en-US" sz="1800" b="1" dirty="0">
                  <a:solidFill>
                    <a:schemeClr val="bg2">
                      <a:lumMod val="50000"/>
                    </a:schemeClr>
                  </a:solidFill>
                </a:rPr>
              </a:br>
              <a:r>
                <a:rPr lang="de-DE" altLang="en-US" sz="1800" b="1" dirty="0">
                  <a:solidFill>
                    <a:schemeClr val="bg2">
                      <a:lumMod val="50000"/>
                    </a:schemeClr>
                  </a:solidFill>
                </a:rPr>
                <a:t>turn=2</a:t>
              </a:r>
            </a:p>
          </p:txBody>
        </p:sp>
        <p:sp>
          <p:nvSpPr>
            <p:cNvPr id="78857" name="Oval 37">
              <a:extLst>
                <a:ext uri="{FF2B5EF4-FFF2-40B4-BE49-F238E27FC236}">
                  <a16:creationId xmlns:a16="http://schemas.microsoft.com/office/drawing/2014/main" id="{9CDA7E6F-E24F-66EA-D361-81C7C6A0EF8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690273" y="2127987"/>
              <a:ext cx="914400" cy="779463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78858" name="Rectangle 38">
              <a:extLst>
                <a:ext uri="{FF2B5EF4-FFF2-40B4-BE49-F238E27FC236}">
                  <a16:creationId xmlns:a16="http://schemas.microsoft.com/office/drawing/2014/main" id="{33262D68-7755-008C-960D-1AC6E7DA64A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702973" y="2223237"/>
              <a:ext cx="889000" cy="6413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r>
                <a:rPr lang="de-DE" altLang="en-US" sz="1800" b="1" dirty="0">
                  <a:solidFill>
                    <a:schemeClr val="bg2">
                      <a:lumMod val="50000"/>
                    </a:schemeClr>
                  </a:solidFill>
                </a:rPr>
                <a:t>p3,q2</a:t>
              </a:r>
              <a:br>
                <a:rPr lang="de-DE" altLang="en-US" sz="1800" b="1" dirty="0">
                  <a:solidFill>
                    <a:schemeClr val="bg2">
                      <a:lumMod val="50000"/>
                    </a:schemeClr>
                  </a:solidFill>
                </a:rPr>
              </a:br>
              <a:r>
                <a:rPr lang="de-DE" altLang="en-US" sz="1800" b="1" dirty="0">
                  <a:solidFill>
                    <a:schemeClr val="bg2">
                      <a:lumMod val="50000"/>
                    </a:schemeClr>
                  </a:solidFill>
                </a:rPr>
                <a:t>turn=2</a:t>
              </a:r>
            </a:p>
          </p:txBody>
        </p:sp>
        <p:sp>
          <p:nvSpPr>
            <p:cNvPr id="78859" name="Oval 39">
              <a:extLst>
                <a:ext uri="{FF2B5EF4-FFF2-40B4-BE49-F238E27FC236}">
                  <a16:creationId xmlns:a16="http://schemas.microsoft.com/office/drawing/2014/main" id="{1C683874-8AB7-BA29-0C7F-26CCAAC74D6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690273" y="4566387"/>
              <a:ext cx="914400" cy="779463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78860" name="Rectangle 40">
              <a:extLst>
                <a:ext uri="{FF2B5EF4-FFF2-40B4-BE49-F238E27FC236}">
                  <a16:creationId xmlns:a16="http://schemas.microsoft.com/office/drawing/2014/main" id="{DC43B59F-DEC8-B332-DC50-484BE1CBF5B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702973" y="4661637"/>
              <a:ext cx="889000" cy="6413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r>
                <a:rPr lang="de-DE" altLang="en-US" sz="1800" b="1" dirty="0">
                  <a:solidFill>
                    <a:schemeClr val="bg2">
                      <a:lumMod val="50000"/>
                    </a:schemeClr>
                  </a:solidFill>
                </a:rPr>
                <a:t>p3,q4</a:t>
              </a:r>
              <a:br>
                <a:rPr lang="de-DE" altLang="en-US" sz="1800" b="1" dirty="0">
                  <a:solidFill>
                    <a:schemeClr val="bg2">
                      <a:lumMod val="50000"/>
                    </a:schemeClr>
                  </a:solidFill>
                </a:rPr>
              </a:br>
              <a:r>
                <a:rPr lang="de-DE" altLang="en-US" sz="1800" b="1" dirty="0">
                  <a:solidFill>
                    <a:schemeClr val="bg2">
                      <a:lumMod val="50000"/>
                    </a:schemeClr>
                  </a:solidFill>
                </a:rPr>
                <a:t>turn=2</a:t>
              </a:r>
            </a:p>
          </p:txBody>
        </p:sp>
        <p:sp>
          <p:nvSpPr>
            <p:cNvPr id="78861" name="Oval 41">
              <a:extLst>
                <a:ext uri="{FF2B5EF4-FFF2-40B4-BE49-F238E27FC236}">
                  <a16:creationId xmlns:a16="http://schemas.microsoft.com/office/drawing/2014/main" id="{D50C1638-78ED-70D8-3E3D-1B9B28E1F2D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690273" y="3347187"/>
              <a:ext cx="914400" cy="779463"/>
            </a:xfrm>
            <a:prstGeom prst="ellipse">
              <a:avLst/>
            </a:prstGeom>
            <a:solidFill>
              <a:srgbClr val="952D38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78862" name="Rectangle 42">
              <a:extLst>
                <a:ext uri="{FF2B5EF4-FFF2-40B4-BE49-F238E27FC236}">
                  <a16:creationId xmlns:a16="http://schemas.microsoft.com/office/drawing/2014/main" id="{09DF9767-4A86-1180-C7D5-B88800ECBE6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702973" y="3442437"/>
              <a:ext cx="889000" cy="6413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r>
                <a:rPr lang="de-DE" altLang="en-US" sz="1800" b="1">
                  <a:solidFill>
                    <a:schemeClr val="bg2"/>
                  </a:solidFill>
                </a:rPr>
                <a:t>p3,q3</a:t>
              </a:r>
              <a:br>
                <a:rPr lang="de-DE" altLang="en-US" sz="1800" b="1">
                  <a:solidFill>
                    <a:schemeClr val="bg2"/>
                  </a:solidFill>
                </a:rPr>
              </a:br>
              <a:r>
                <a:rPr lang="de-DE" altLang="en-US" sz="1800" b="1">
                  <a:solidFill>
                    <a:schemeClr val="bg2"/>
                  </a:solidFill>
                </a:rPr>
                <a:t>turn=2</a:t>
              </a:r>
            </a:p>
          </p:txBody>
        </p:sp>
        <p:sp>
          <p:nvSpPr>
            <p:cNvPr id="78863" name="Oval 43">
              <a:extLst>
                <a:ext uri="{FF2B5EF4-FFF2-40B4-BE49-F238E27FC236}">
                  <a16:creationId xmlns:a16="http://schemas.microsoft.com/office/drawing/2014/main" id="{4EC6ACCD-2CF4-660B-054E-B9C13C14E28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004473" y="1307250"/>
              <a:ext cx="914400" cy="779462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78864" name="Rectangle 44">
              <a:extLst>
                <a:ext uri="{FF2B5EF4-FFF2-40B4-BE49-F238E27FC236}">
                  <a16:creationId xmlns:a16="http://schemas.microsoft.com/office/drawing/2014/main" id="{45FB0035-C521-FBAC-2CFA-1B43509A820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017173" y="1402500"/>
              <a:ext cx="889000" cy="6413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r>
                <a:rPr lang="de-DE" altLang="en-US" sz="1800" b="1"/>
                <a:t>p3,q1</a:t>
              </a:r>
              <a:br>
                <a:rPr lang="de-DE" altLang="en-US" sz="1800" b="1"/>
              </a:br>
              <a:r>
                <a:rPr lang="de-DE" altLang="en-US" sz="1800" b="1"/>
                <a:t>turn=1</a:t>
              </a:r>
            </a:p>
          </p:txBody>
        </p:sp>
        <p:sp>
          <p:nvSpPr>
            <p:cNvPr id="78865" name="Oval 45">
              <a:extLst>
                <a:ext uri="{FF2B5EF4-FFF2-40B4-BE49-F238E27FC236}">
                  <a16:creationId xmlns:a16="http://schemas.microsoft.com/office/drawing/2014/main" id="{B0387283-C33B-8E4D-8F79-6C6CFFBAA32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004473" y="2526450"/>
              <a:ext cx="914400" cy="779462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78866" name="Rectangle 46">
              <a:extLst>
                <a:ext uri="{FF2B5EF4-FFF2-40B4-BE49-F238E27FC236}">
                  <a16:creationId xmlns:a16="http://schemas.microsoft.com/office/drawing/2014/main" id="{FFFA0FAF-CD46-F375-F2DB-0207E7ABE1F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017173" y="2621700"/>
              <a:ext cx="889000" cy="6413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r>
                <a:rPr lang="de-DE" altLang="en-US" sz="1800" b="1"/>
                <a:t>p3,q2</a:t>
              </a:r>
              <a:br>
                <a:rPr lang="de-DE" altLang="en-US" sz="1800" b="1"/>
              </a:br>
              <a:r>
                <a:rPr lang="de-DE" altLang="en-US" sz="1800" b="1"/>
                <a:t>turn=1</a:t>
              </a:r>
            </a:p>
          </p:txBody>
        </p:sp>
        <p:sp>
          <p:nvSpPr>
            <p:cNvPr id="78867" name="Oval 47">
              <a:extLst>
                <a:ext uri="{FF2B5EF4-FFF2-40B4-BE49-F238E27FC236}">
                  <a16:creationId xmlns:a16="http://schemas.microsoft.com/office/drawing/2014/main" id="{D516C3B8-3B81-C67F-BAD2-B20B994D2D0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004473" y="4964850"/>
              <a:ext cx="914400" cy="779462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78868" name="Rectangle 48">
              <a:extLst>
                <a:ext uri="{FF2B5EF4-FFF2-40B4-BE49-F238E27FC236}">
                  <a16:creationId xmlns:a16="http://schemas.microsoft.com/office/drawing/2014/main" id="{F52C2CF0-0C18-0ACF-B222-F0067F7EA23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017173" y="5060100"/>
              <a:ext cx="889000" cy="6413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r>
                <a:rPr lang="de-DE" altLang="en-US" sz="1800" b="1"/>
                <a:t>p3,q4</a:t>
              </a:r>
              <a:br>
                <a:rPr lang="de-DE" altLang="en-US" sz="1800" b="1"/>
              </a:br>
              <a:r>
                <a:rPr lang="de-DE" altLang="en-US" sz="1800" b="1"/>
                <a:t>turn=1</a:t>
              </a:r>
            </a:p>
          </p:txBody>
        </p:sp>
        <p:sp>
          <p:nvSpPr>
            <p:cNvPr id="78869" name="Oval 49">
              <a:extLst>
                <a:ext uri="{FF2B5EF4-FFF2-40B4-BE49-F238E27FC236}">
                  <a16:creationId xmlns:a16="http://schemas.microsoft.com/office/drawing/2014/main" id="{C555FA94-E7E0-9710-947C-1F588F4F9C5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004473" y="3767875"/>
              <a:ext cx="914400" cy="779462"/>
            </a:xfrm>
            <a:prstGeom prst="ellipse">
              <a:avLst/>
            </a:prstGeom>
            <a:solidFill>
              <a:srgbClr val="952D38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78870" name="Rectangle 50">
              <a:extLst>
                <a:ext uri="{FF2B5EF4-FFF2-40B4-BE49-F238E27FC236}">
                  <a16:creationId xmlns:a16="http://schemas.microsoft.com/office/drawing/2014/main" id="{B4375C80-3C8B-DFBF-6D3C-74A626F2447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017173" y="3840900"/>
              <a:ext cx="889000" cy="6413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r>
                <a:rPr lang="de-DE" altLang="en-US" sz="1800" b="1"/>
                <a:t>p3,q3</a:t>
              </a:r>
              <a:br>
                <a:rPr lang="de-DE" altLang="en-US" sz="1800" b="1"/>
              </a:br>
              <a:r>
                <a:rPr lang="de-DE" altLang="en-US" sz="1800" b="1"/>
                <a:t>turn=1</a:t>
              </a:r>
            </a:p>
          </p:txBody>
        </p:sp>
        <p:sp>
          <p:nvSpPr>
            <p:cNvPr id="78871" name="Oval 51">
              <a:extLst>
                <a:ext uri="{FF2B5EF4-FFF2-40B4-BE49-F238E27FC236}">
                  <a16:creationId xmlns:a16="http://schemas.microsoft.com/office/drawing/2014/main" id="{0EBE8215-AE10-4FD6-E830-0FDB1D61322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128673" y="1272325"/>
              <a:ext cx="914400" cy="779462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78872" name="Rectangle 52">
              <a:extLst>
                <a:ext uri="{FF2B5EF4-FFF2-40B4-BE49-F238E27FC236}">
                  <a16:creationId xmlns:a16="http://schemas.microsoft.com/office/drawing/2014/main" id="{8BE7EBE3-7B60-DA66-C2CC-52CBB3988FC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141373" y="1367575"/>
              <a:ext cx="889000" cy="6413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r>
                <a:rPr lang="de-DE" altLang="en-US" sz="1800" b="1" dirty="0">
                  <a:solidFill>
                    <a:schemeClr val="bg2">
                      <a:lumMod val="50000"/>
                    </a:schemeClr>
                  </a:solidFill>
                </a:rPr>
                <a:t>p4,q1</a:t>
              </a:r>
              <a:br>
                <a:rPr lang="de-DE" altLang="en-US" sz="1800" b="1" dirty="0">
                  <a:solidFill>
                    <a:schemeClr val="bg2">
                      <a:lumMod val="50000"/>
                    </a:schemeClr>
                  </a:solidFill>
                </a:rPr>
              </a:br>
              <a:r>
                <a:rPr lang="de-DE" altLang="en-US" sz="1800" b="1" dirty="0">
                  <a:solidFill>
                    <a:schemeClr val="bg2">
                      <a:lumMod val="50000"/>
                    </a:schemeClr>
                  </a:solidFill>
                </a:rPr>
                <a:t>turn=2</a:t>
              </a:r>
            </a:p>
          </p:txBody>
        </p:sp>
        <p:sp>
          <p:nvSpPr>
            <p:cNvPr id="78873" name="Oval 53">
              <a:extLst>
                <a:ext uri="{FF2B5EF4-FFF2-40B4-BE49-F238E27FC236}">
                  <a16:creationId xmlns:a16="http://schemas.microsoft.com/office/drawing/2014/main" id="{D76652A3-F484-64E0-79C0-F08108B2581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128673" y="2491525"/>
              <a:ext cx="914400" cy="779462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78874" name="Rectangle 54">
              <a:extLst>
                <a:ext uri="{FF2B5EF4-FFF2-40B4-BE49-F238E27FC236}">
                  <a16:creationId xmlns:a16="http://schemas.microsoft.com/office/drawing/2014/main" id="{0EA80234-270D-519B-06A0-F8BB7410E4E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141373" y="2586775"/>
              <a:ext cx="889000" cy="6413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r>
                <a:rPr lang="de-DE" altLang="en-US" sz="1800" b="1" dirty="0">
                  <a:solidFill>
                    <a:schemeClr val="bg2">
                      <a:lumMod val="50000"/>
                    </a:schemeClr>
                  </a:solidFill>
                </a:rPr>
                <a:t>p4,q2</a:t>
              </a:r>
              <a:br>
                <a:rPr lang="de-DE" altLang="en-US" sz="1800" b="1" dirty="0">
                  <a:solidFill>
                    <a:schemeClr val="bg2">
                      <a:lumMod val="50000"/>
                    </a:schemeClr>
                  </a:solidFill>
                </a:rPr>
              </a:br>
              <a:r>
                <a:rPr lang="de-DE" altLang="en-US" sz="1800" b="1" dirty="0">
                  <a:solidFill>
                    <a:schemeClr val="bg2">
                      <a:lumMod val="50000"/>
                    </a:schemeClr>
                  </a:solidFill>
                </a:rPr>
                <a:t>turn=2</a:t>
              </a:r>
            </a:p>
          </p:txBody>
        </p:sp>
        <p:sp>
          <p:nvSpPr>
            <p:cNvPr id="78875" name="Oval 55">
              <a:extLst>
                <a:ext uri="{FF2B5EF4-FFF2-40B4-BE49-F238E27FC236}">
                  <a16:creationId xmlns:a16="http://schemas.microsoft.com/office/drawing/2014/main" id="{AC835E50-380F-C363-2644-77D4A92AE89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128673" y="4929925"/>
              <a:ext cx="914400" cy="779462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78876" name="Rectangle 56">
              <a:extLst>
                <a:ext uri="{FF2B5EF4-FFF2-40B4-BE49-F238E27FC236}">
                  <a16:creationId xmlns:a16="http://schemas.microsoft.com/office/drawing/2014/main" id="{FECE0F2A-F69D-386B-7EE1-21DB18E1FCE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141373" y="5025175"/>
              <a:ext cx="889000" cy="6413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r>
                <a:rPr lang="de-DE" altLang="en-US" sz="1800" b="1" dirty="0">
                  <a:solidFill>
                    <a:schemeClr val="bg2">
                      <a:lumMod val="50000"/>
                    </a:schemeClr>
                  </a:solidFill>
                </a:rPr>
                <a:t>p4,q4</a:t>
              </a:r>
              <a:br>
                <a:rPr lang="de-DE" altLang="en-US" sz="1800" b="1" dirty="0">
                  <a:solidFill>
                    <a:schemeClr val="bg2">
                      <a:lumMod val="50000"/>
                    </a:schemeClr>
                  </a:solidFill>
                </a:rPr>
              </a:br>
              <a:r>
                <a:rPr lang="de-DE" altLang="en-US" sz="1800" b="1" dirty="0">
                  <a:solidFill>
                    <a:schemeClr val="bg2">
                      <a:lumMod val="50000"/>
                    </a:schemeClr>
                  </a:solidFill>
                </a:rPr>
                <a:t>turn=2</a:t>
              </a:r>
            </a:p>
          </p:txBody>
        </p:sp>
        <p:sp>
          <p:nvSpPr>
            <p:cNvPr id="78877" name="Oval 57">
              <a:extLst>
                <a:ext uri="{FF2B5EF4-FFF2-40B4-BE49-F238E27FC236}">
                  <a16:creationId xmlns:a16="http://schemas.microsoft.com/office/drawing/2014/main" id="{935A2865-E9C6-397C-B5C6-9717F941768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128673" y="3710725"/>
              <a:ext cx="914400" cy="779462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78878" name="Rectangle 58">
              <a:extLst>
                <a:ext uri="{FF2B5EF4-FFF2-40B4-BE49-F238E27FC236}">
                  <a16:creationId xmlns:a16="http://schemas.microsoft.com/office/drawing/2014/main" id="{DB05737E-24CF-C51B-8DB7-9CDF7DA3F3E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141373" y="3805975"/>
              <a:ext cx="889000" cy="6413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r>
                <a:rPr lang="de-DE" altLang="en-US" sz="1800" b="1" dirty="0">
                  <a:solidFill>
                    <a:schemeClr val="bg2">
                      <a:lumMod val="50000"/>
                    </a:schemeClr>
                  </a:solidFill>
                </a:rPr>
                <a:t>p4,q3</a:t>
              </a:r>
              <a:br>
                <a:rPr lang="de-DE" altLang="en-US" sz="1800" b="1" dirty="0">
                  <a:solidFill>
                    <a:schemeClr val="bg2">
                      <a:lumMod val="50000"/>
                    </a:schemeClr>
                  </a:solidFill>
                </a:rPr>
              </a:br>
              <a:r>
                <a:rPr lang="de-DE" altLang="en-US" sz="1800" b="1" dirty="0">
                  <a:solidFill>
                    <a:schemeClr val="bg2">
                      <a:lumMod val="50000"/>
                    </a:schemeClr>
                  </a:solidFill>
                </a:rPr>
                <a:t>turn=2</a:t>
              </a:r>
            </a:p>
          </p:txBody>
        </p:sp>
        <p:sp>
          <p:nvSpPr>
            <p:cNvPr id="78879" name="Oval 59">
              <a:extLst>
                <a:ext uri="{FF2B5EF4-FFF2-40B4-BE49-F238E27FC236}">
                  <a16:creationId xmlns:a16="http://schemas.microsoft.com/office/drawing/2014/main" id="{2B418EC4-8DE0-C4DE-3A11-386318DE5C2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442873" y="1670787"/>
              <a:ext cx="914400" cy="779463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78880" name="Rectangle 60">
              <a:extLst>
                <a:ext uri="{FF2B5EF4-FFF2-40B4-BE49-F238E27FC236}">
                  <a16:creationId xmlns:a16="http://schemas.microsoft.com/office/drawing/2014/main" id="{2D5A6805-5A74-3206-CCC2-F51AB98E18B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455573" y="1766037"/>
              <a:ext cx="889000" cy="6413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r>
                <a:rPr lang="de-DE" altLang="en-US" sz="1800" b="1"/>
                <a:t>p4,q1</a:t>
              </a:r>
              <a:br>
                <a:rPr lang="de-DE" altLang="en-US" sz="1800" b="1"/>
              </a:br>
              <a:r>
                <a:rPr lang="de-DE" altLang="en-US" sz="1800" b="1"/>
                <a:t>turn=1</a:t>
              </a:r>
            </a:p>
          </p:txBody>
        </p:sp>
        <p:sp>
          <p:nvSpPr>
            <p:cNvPr id="78881" name="Oval 61">
              <a:extLst>
                <a:ext uri="{FF2B5EF4-FFF2-40B4-BE49-F238E27FC236}">
                  <a16:creationId xmlns:a16="http://schemas.microsoft.com/office/drawing/2014/main" id="{F28EA679-93B2-32E6-B298-3C54F814C9C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442873" y="2889987"/>
              <a:ext cx="914400" cy="779463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78882" name="Rectangle 62">
              <a:extLst>
                <a:ext uri="{FF2B5EF4-FFF2-40B4-BE49-F238E27FC236}">
                  <a16:creationId xmlns:a16="http://schemas.microsoft.com/office/drawing/2014/main" id="{04372966-DE52-6D1F-6472-DEC711B9B9E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455573" y="2985237"/>
              <a:ext cx="889000" cy="6413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r>
                <a:rPr lang="de-DE" altLang="en-US" sz="1800" b="1"/>
                <a:t>p4,q2</a:t>
              </a:r>
              <a:br>
                <a:rPr lang="de-DE" altLang="en-US" sz="1800" b="1"/>
              </a:br>
              <a:r>
                <a:rPr lang="de-DE" altLang="en-US" sz="1800" b="1"/>
                <a:t>turn=1</a:t>
              </a:r>
            </a:p>
          </p:txBody>
        </p:sp>
        <p:sp>
          <p:nvSpPr>
            <p:cNvPr id="78883" name="Oval 63">
              <a:extLst>
                <a:ext uri="{FF2B5EF4-FFF2-40B4-BE49-F238E27FC236}">
                  <a16:creationId xmlns:a16="http://schemas.microsoft.com/office/drawing/2014/main" id="{B0E2E44A-AB06-31C6-4D7F-41E05C927FC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442873" y="5328387"/>
              <a:ext cx="914400" cy="779463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78884" name="Rectangle 64">
              <a:extLst>
                <a:ext uri="{FF2B5EF4-FFF2-40B4-BE49-F238E27FC236}">
                  <a16:creationId xmlns:a16="http://schemas.microsoft.com/office/drawing/2014/main" id="{9DFA203B-C8E1-EB5D-B608-7F3DD18D8B3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455573" y="5423637"/>
              <a:ext cx="889000" cy="6413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r>
                <a:rPr lang="de-DE" altLang="en-US" sz="1800" b="1"/>
                <a:t>p4,q4</a:t>
              </a:r>
              <a:br>
                <a:rPr lang="de-DE" altLang="en-US" sz="1800" b="1"/>
              </a:br>
              <a:r>
                <a:rPr lang="de-DE" altLang="en-US" sz="1800" b="1"/>
                <a:t>turn=1</a:t>
              </a:r>
            </a:p>
          </p:txBody>
        </p:sp>
        <p:sp>
          <p:nvSpPr>
            <p:cNvPr id="78885" name="Oval 65">
              <a:extLst>
                <a:ext uri="{FF2B5EF4-FFF2-40B4-BE49-F238E27FC236}">
                  <a16:creationId xmlns:a16="http://schemas.microsoft.com/office/drawing/2014/main" id="{CE2DAE32-55A5-1C97-60E8-A477DDB876B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442873" y="4109187"/>
              <a:ext cx="914400" cy="779463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78886" name="Rectangle 66">
              <a:extLst>
                <a:ext uri="{FF2B5EF4-FFF2-40B4-BE49-F238E27FC236}">
                  <a16:creationId xmlns:a16="http://schemas.microsoft.com/office/drawing/2014/main" id="{BD25D22A-4F55-102F-06A9-9ABA2B9D177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455573" y="4204437"/>
              <a:ext cx="889000" cy="6413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r>
                <a:rPr lang="de-DE" altLang="en-US" sz="1800" b="1"/>
                <a:t>p4,q3</a:t>
              </a:r>
              <a:br>
                <a:rPr lang="de-DE" altLang="en-US" sz="1800" b="1"/>
              </a:br>
              <a:r>
                <a:rPr lang="de-DE" altLang="en-US" sz="1800" b="1"/>
                <a:t>turn=1</a:t>
              </a:r>
            </a:p>
          </p:txBody>
        </p:sp>
        <p:sp>
          <p:nvSpPr>
            <p:cNvPr id="78887" name="Line 67">
              <a:extLst>
                <a:ext uri="{FF2B5EF4-FFF2-40B4-BE49-F238E27FC236}">
                  <a16:creationId xmlns:a16="http://schemas.microsoft.com/office/drawing/2014/main" id="{0AA34AE2-7499-A730-2420-F2FA3B354B9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03873" y="299187"/>
              <a:ext cx="381000" cy="4572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8888" name="Line 68">
              <a:extLst>
                <a:ext uri="{FF2B5EF4-FFF2-40B4-BE49-F238E27FC236}">
                  <a16:creationId xmlns:a16="http://schemas.microsoft.com/office/drawing/2014/main" id="{2B7038DD-02E6-36BD-0A67-117A33175C3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813473" y="1442187"/>
              <a:ext cx="0" cy="3810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8889" name="Line 69">
              <a:extLst>
                <a:ext uri="{FF2B5EF4-FFF2-40B4-BE49-F238E27FC236}">
                  <a16:creationId xmlns:a16="http://schemas.microsoft.com/office/drawing/2014/main" id="{2708D1A5-1336-E3A1-1BE5-EAF9CB2A406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346873" y="1061187"/>
              <a:ext cx="114300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8890" name="Line 70">
              <a:extLst>
                <a:ext uri="{FF2B5EF4-FFF2-40B4-BE49-F238E27FC236}">
                  <a16:creationId xmlns:a16="http://schemas.microsoft.com/office/drawing/2014/main" id="{D49092B4-E46A-E039-266A-79C19D2D183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480473" y="1365987"/>
              <a:ext cx="1447800" cy="2286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8891" name="Line 71">
              <a:extLst>
                <a:ext uri="{FF2B5EF4-FFF2-40B4-BE49-F238E27FC236}">
                  <a16:creationId xmlns:a16="http://schemas.microsoft.com/office/drawing/2014/main" id="{FC8918C6-35F7-3938-ADAB-75D4A962EED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918873" y="1746987"/>
              <a:ext cx="1447800" cy="2286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8892" name="Line 72">
              <a:extLst>
                <a:ext uri="{FF2B5EF4-FFF2-40B4-BE49-F238E27FC236}">
                  <a16:creationId xmlns:a16="http://schemas.microsoft.com/office/drawing/2014/main" id="{ED3713CA-1BAC-13DE-C4C1-E98B664A00C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032673" y="1823187"/>
              <a:ext cx="114300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8893" name="Line 73">
              <a:extLst>
                <a:ext uri="{FF2B5EF4-FFF2-40B4-BE49-F238E27FC236}">
                  <a16:creationId xmlns:a16="http://schemas.microsoft.com/office/drawing/2014/main" id="{E1863AF3-8E24-4812-3AE8-BEE89E8A2F9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480473" y="2585187"/>
              <a:ext cx="1447800" cy="2286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8894" name="Line 74">
              <a:extLst>
                <a:ext uri="{FF2B5EF4-FFF2-40B4-BE49-F238E27FC236}">
                  <a16:creationId xmlns:a16="http://schemas.microsoft.com/office/drawing/2014/main" id="{8801248C-6108-C7B3-8AD1-03408FD71BE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918873" y="2966187"/>
              <a:ext cx="1447800" cy="2286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8895" name="Line 75">
              <a:extLst>
                <a:ext uri="{FF2B5EF4-FFF2-40B4-BE49-F238E27FC236}">
                  <a16:creationId xmlns:a16="http://schemas.microsoft.com/office/drawing/2014/main" id="{E7B7FC4E-6E00-A583-6B38-BFA91D7355C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947073" y="1746987"/>
              <a:ext cx="0" cy="3810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8896" name="Line 76">
              <a:extLst>
                <a:ext uri="{FF2B5EF4-FFF2-40B4-BE49-F238E27FC236}">
                  <a16:creationId xmlns:a16="http://schemas.microsoft.com/office/drawing/2014/main" id="{B2E4EFA0-F69F-1298-50F1-B585FEA203A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385473" y="2127987"/>
              <a:ext cx="0" cy="3810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8897" name="Line 77">
              <a:extLst>
                <a:ext uri="{FF2B5EF4-FFF2-40B4-BE49-F238E27FC236}">
                  <a16:creationId xmlns:a16="http://schemas.microsoft.com/office/drawing/2014/main" id="{BE2AED92-70F2-8ADA-0F39-F2FA7F5DACF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900073" y="2432787"/>
              <a:ext cx="0" cy="3810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8898" name="Line 78">
              <a:extLst>
                <a:ext uri="{FF2B5EF4-FFF2-40B4-BE49-F238E27FC236}">
                  <a16:creationId xmlns:a16="http://schemas.microsoft.com/office/drawing/2014/main" id="{CE942B3D-9828-28F0-961A-451061E71BB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575473" y="1061187"/>
              <a:ext cx="0" cy="3810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8899" name="Line 79">
              <a:extLst>
                <a:ext uri="{FF2B5EF4-FFF2-40B4-BE49-F238E27FC236}">
                  <a16:creationId xmlns:a16="http://schemas.microsoft.com/office/drawing/2014/main" id="{D51FB75C-8224-6187-CDAD-874896EFD5D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575473" y="2280387"/>
              <a:ext cx="0" cy="3810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8900" name="Line 80">
              <a:extLst>
                <a:ext uri="{FF2B5EF4-FFF2-40B4-BE49-F238E27FC236}">
                  <a16:creationId xmlns:a16="http://schemas.microsoft.com/office/drawing/2014/main" id="{E9552E79-7AA9-7919-7B39-5F820DE05B3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575473" y="3499587"/>
              <a:ext cx="0" cy="3810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8901" name="Line 81">
              <a:extLst>
                <a:ext uri="{FF2B5EF4-FFF2-40B4-BE49-F238E27FC236}">
                  <a16:creationId xmlns:a16="http://schemas.microsoft.com/office/drawing/2014/main" id="{9F6B015B-3AA1-3249-C9CE-C7D2A33DF7E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032673" y="3042387"/>
              <a:ext cx="114300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8902" name="Line 82">
              <a:extLst>
                <a:ext uri="{FF2B5EF4-FFF2-40B4-BE49-F238E27FC236}">
                  <a16:creationId xmlns:a16="http://schemas.microsoft.com/office/drawing/2014/main" id="{D2F99174-7A52-3320-7D5F-679FED41035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032673" y="4337787"/>
              <a:ext cx="114300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8903" name="Freeform 83">
              <a:extLst>
                <a:ext uri="{FF2B5EF4-FFF2-40B4-BE49-F238E27FC236}">
                  <a16:creationId xmlns:a16="http://schemas.microsoft.com/office/drawing/2014/main" id="{74F72129-C8C4-071B-A2EA-62C8F6484899}"/>
                </a:ext>
              </a:extLst>
            </p:cNvPr>
            <p:cNvSpPr>
              <a:spLocks/>
            </p:cNvSpPr>
            <p:nvPr/>
          </p:nvSpPr>
          <p:spPr bwMode="auto">
            <a:xfrm>
              <a:off x="2804073" y="324587"/>
              <a:ext cx="6121400" cy="1270000"/>
            </a:xfrm>
            <a:custGeom>
              <a:avLst/>
              <a:gdLst>
                <a:gd name="T0" fmla="*/ 2147483647 w 3856"/>
                <a:gd name="T1" fmla="*/ 2147483647 h 800"/>
                <a:gd name="T2" fmla="*/ 2147483647 w 3856"/>
                <a:gd name="T3" fmla="*/ 2147483647 h 800"/>
                <a:gd name="T4" fmla="*/ 2147483647 w 3856"/>
                <a:gd name="T5" fmla="*/ 2147483647 h 800"/>
                <a:gd name="T6" fmla="*/ 2147483647 w 3856"/>
                <a:gd name="T7" fmla="*/ 2147483647 h 800"/>
                <a:gd name="T8" fmla="*/ 0 w 3856"/>
                <a:gd name="T9" fmla="*/ 2147483647 h 80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856"/>
                <a:gd name="T16" fmla="*/ 0 h 800"/>
                <a:gd name="T17" fmla="*/ 3856 w 3856"/>
                <a:gd name="T18" fmla="*/ 800 h 80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856" h="800">
                  <a:moveTo>
                    <a:pt x="3840" y="800"/>
                  </a:moveTo>
                  <a:cubicBezTo>
                    <a:pt x="3848" y="704"/>
                    <a:pt x="3856" y="608"/>
                    <a:pt x="3696" y="512"/>
                  </a:cubicBezTo>
                  <a:cubicBezTo>
                    <a:pt x="3536" y="416"/>
                    <a:pt x="3360" y="304"/>
                    <a:pt x="2880" y="224"/>
                  </a:cubicBezTo>
                  <a:cubicBezTo>
                    <a:pt x="2400" y="144"/>
                    <a:pt x="1296" y="64"/>
                    <a:pt x="816" y="32"/>
                  </a:cubicBezTo>
                  <a:cubicBezTo>
                    <a:pt x="336" y="0"/>
                    <a:pt x="136" y="32"/>
                    <a:pt x="0" y="32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8904" name="Freeform 84">
              <a:extLst>
                <a:ext uri="{FF2B5EF4-FFF2-40B4-BE49-F238E27FC236}">
                  <a16:creationId xmlns:a16="http://schemas.microsoft.com/office/drawing/2014/main" id="{2568D7DF-BC66-5DE1-5656-8C582409A0B0}"/>
                </a:ext>
              </a:extLst>
            </p:cNvPr>
            <p:cNvSpPr>
              <a:spLocks/>
            </p:cNvSpPr>
            <p:nvPr/>
          </p:nvSpPr>
          <p:spPr bwMode="auto">
            <a:xfrm>
              <a:off x="2804073" y="1518387"/>
              <a:ext cx="5943600" cy="1371600"/>
            </a:xfrm>
            <a:custGeom>
              <a:avLst/>
              <a:gdLst>
                <a:gd name="T0" fmla="*/ 2147483647 w 3744"/>
                <a:gd name="T1" fmla="*/ 2147483647 h 864"/>
                <a:gd name="T2" fmla="*/ 2147483647 w 3744"/>
                <a:gd name="T3" fmla="*/ 2147483647 h 864"/>
                <a:gd name="T4" fmla="*/ 2147483647 w 3744"/>
                <a:gd name="T5" fmla="*/ 2147483647 h 864"/>
                <a:gd name="T6" fmla="*/ 2147483647 w 3744"/>
                <a:gd name="T7" fmla="*/ 2147483647 h 864"/>
                <a:gd name="T8" fmla="*/ 2147483647 w 3744"/>
                <a:gd name="T9" fmla="*/ 2147483647 h 864"/>
                <a:gd name="T10" fmla="*/ 2147483647 w 3744"/>
                <a:gd name="T11" fmla="*/ 2147483647 h 864"/>
                <a:gd name="T12" fmla="*/ 0 w 3744"/>
                <a:gd name="T13" fmla="*/ 0 h 864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3744"/>
                <a:gd name="T22" fmla="*/ 0 h 864"/>
                <a:gd name="T23" fmla="*/ 3744 w 3744"/>
                <a:gd name="T24" fmla="*/ 864 h 864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3744" h="864">
                  <a:moveTo>
                    <a:pt x="3744" y="864"/>
                  </a:moveTo>
                  <a:cubicBezTo>
                    <a:pt x="3740" y="816"/>
                    <a:pt x="3736" y="768"/>
                    <a:pt x="3696" y="720"/>
                  </a:cubicBezTo>
                  <a:cubicBezTo>
                    <a:pt x="3656" y="672"/>
                    <a:pt x="3704" y="632"/>
                    <a:pt x="3504" y="576"/>
                  </a:cubicBezTo>
                  <a:cubicBezTo>
                    <a:pt x="3304" y="520"/>
                    <a:pt x="2936" y="456"/>
                    <a:pt x="2496" y="384"/>
                  </a:cubicBezTo>
                  <a:cubicBezTo>
                    <a:pt x="2056" y="312"/>
                    <a:pt x="1216" y="200"/>
                    <a:pt x="864" y="144"/>
                  </a:cubicBezTo>
                  <a:cubicBezTo>
                    <a:pt x="512" y="88"/>
                    <a:pt x="528" y="72"/>
                    <a:pt x="384" y="48"/>
                  </a:cubicBezTo>
                  <a:cubicBezTo>
                    <a:pt x="240" y="24"/>
                    <a:pt x="64" y="8"/>
                    <a:pt x="0" y="0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8905" name="Freeform 85">
              <a:extLst>
                <a:ext uri="{FF2B5EF4-FFF2-40B4-BE49-F238E27FC236}">
                  <a16:creationId xmlns:a16="http://schemas.microsoft.com/office/drawing/2014/main" id="{221B67D5-5F4B-B36B-A963-DDAC4EFCE2F4}"/>
                </a:ext>
              </a:extLst>
            </p:cNvPr>
            <p:cNvSpPr>
              <a:spLocks/>
            </p:cNvSpPr>
            <p:nvPr/>
          </p:nvSpPr>
          <p:spPr bwMode="auto">
            <a:xfrm>
              <a:off x="4404273" y="1518387"/>
              <a:ext cx="1003300" cy="2743200"/>
            </a:xfrm>
            <a:custGeom>
              <a:avLst/>
              <a:gdLst>
                <a:gd name="T0" fmla="*/ 2147483647 w 632"/>
                <a:gd name="T1" fmla="*/ 2147483647 h 1728"/>
                <a:gd name="T2" fmla="*/ 2147483647 w 632"/>
                <a:gd name="T3" fmla="*/ 2147483647 h 1728"/>
                <a:gd name="T4" fmla="*/ 2147483647 w 632"/>
                <a:gd name="T5" fmla="*/ 2147483647 h 1728"/>
                <a:gd name="T6" fmla="*/ 2147483647 w 632"/>
                <a:gd name="T7" fmla="*/ 2147483647 h 1728"/>
                <a:gd name="T8" fmla="*/ 2147483647 w 632"/>
                <a:gd name="T9" fmla="*/ 2147483647 h 1728"/>
                <a:gd name="T10" fmla="*/ 2147483647 w 632"/>
                <a:gd name="T11" fmla="*/ 2147483647 h 1728"/>
                <a:gd name="T12" fmla="*/ 2147483647 w 632"/>
                <a:gd name="T13" fmla="*/ 2147483647 h 1728"/>
                <a:gd name="T14" fmla="*/ 0 w 632"/>
                <a:gd name="T15" fmla="*/ 0 h 1728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632"/>
                <a:gd name="T25" fmla="*/ 0 h 1728"/>
                <a:gd name="T26" fmla="*/ 632 w 632"/>
                <a:gd name="T27" fmla="*/ 1728 h 1728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632" h="1728">
                  <a:moveTo>
                    <a:pt x="336" y="1728"/>
                  </a:moveTo>
                  <a:cubicBezTo>
                    <a:pt x="432" y="1648"/>
                    <a:pt x="528" y="1568"/>
                    <a:pt x="576" y="1488"/>
                  </a:cubicBezTo>
                  <a:cubicBezTo>
                    <a:pt x="624" y="1408"/>
                    <a:pt x="616" y="1416"/>
                    <a:pt x="624" y="1248"/>
                  </a:cubicBezTo>
                  <a:cubicBezTo>
                    <a:pt x="632" y="1080"/>
                    <a:pt x="624" y="648"/>
                    <a:pt x="624" y="480"/>
                  </a:cubicBezTo>
                  <a:cubicBezTo>
                    <a:pt x="624" y="312"/>
                    <a:pt x="632" y="304"/>
                    <a:pt x="624" y="240"/>
                  </a:cubicBezTo>
                  <a:cubicBezTo>
                    <a:pt x="616" y="176"/>
                    <a:pt x="632" y="128"/>
                    <a:pt x="576" y="96"/>
                  </a:cubicBezTo>
                  <a:cubicBezTo>
                    <a:pt x="520" y="64"/>
                    <a:pt x="384" y="64"/>
                    <a:pt x="288" y="48"/>
                  </a:cubicBezTo>
                  <a:cubicBezTo>
                    <a:pt x="192" y="32"/>
                    <a:pt x="48" y="8"/>
                    <a:pt x="0" y="0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8906" name="Line 86">
              <a:extLst>
                <a:ext uri="{FF2B5EF4-FFF2-40B4-BE49-F238E27FC236}">
                  <a16:creationId xmlns:a16="http://schemas.microsoft.com/office/drawing/2014/main" id="{AA8FA101-15C2-9B41-85EE-5ABA95C7696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709073" y="2508987"/>
              <a:ext cx="0" cy="3810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8907" name="Line 87">
              <a:extLst>
                <a:ext uri="{FF2B5EF4-FFF2-40B4-BE49-F238E27FC236}">
                  <a16:creationId xmlns:a16="http://schemas.microsoft.com/office/drawing/2014/main" id="{E5349B94-2C62-87EC-A147-083222D8302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709073" y="3804387"/>
              <a:ext cx="0" cy="3810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8908" name="Line 88">
              <a:extLst>
                <a:ext uri="{FF2B5EF4-FFF2-40B4-BE49-F238E27FC236}">
                  <a16:creationId xmlns:a16="http://schemas.microsoft.com/office/drawing/2014/main" id="{D2298501-A15F-C908-9E9B-3FBFDDCC710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346873" y="2356587"/>
              <a:ext cx="114300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8909" name="Rectangle 89">
              <a:extLst>
                <a:ext uri="{FF2B5EF4-FFF2-40B4-BE49-F238E27FC236}">
                  <a16:creationId xmlns:a16="http://schemas.microsoft.com/office/drawing/2014/main" id="{964687C9-29E9-9CB3-F14E-A4748F777AE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34036" y="5704625"/>
              <a:ext cx="4630737" cy="3667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r>
                <a:rPr lang="de-DE" altLang="en-US" sz="1800">
                  <a:solidFill>
                    <a:srgbClr val="952D38"/>
                  </a:solidFill>
                </a:rPr>
                <a:t>mutex is not violated for all reachable states</a:t>
              </a:r>
            </a:p>
          </p:txBody>
        </p:sp>
        <p:sp>
          <p:nvSpPr>
            <p:cNvPr id="78910" name="Line 90">
              <a:extLst>
                <a:ext uri="{FF2B5EF4-FFF2-40B4-BE49-F238E27FC236}">
                  <a16:creationId xmlns:a16="http://schemas.microsoft.com/office/drawing/2014/main" id="{12B7875F-05CF-2C55-CFC9-E9E8F9334DE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032673" y="584937"/>
              <a:ext cx="114300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8911" name="Line 91">
              <a:extLst>
                <a:ext uri="{FF2B5EF4-FFF2-40B4-BE49-F238E27FC236}">
                  <a16:creationId xmlns:a16="http://schemas.microsoft.com/office/drawing/2014/main" id="{820D4570-A0A6-AA70-5EA5-739118F1921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709073" y="1270737"/>
              <a:ext cx="0" cy="3810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8912" name="Freeform 92">
              <a:extLst>
                <a:ext uri="{FF2B5EF4-FFF2-40B4-BE49-F238E27FC236}">
                  <a16:creationId xmlns:a16="http://schemas.microsoft.com/office/drawing/2014/main" id="{EB1BDF84-1FD2-F7E4-B03A-A136AA911146}"/>
                </a:ext>
              </a:extLst>
            </p:cNvPr>
            <p:cNvSpPr>
              <a:spLocks/>
            </p:cNvSpPr>
            <p:nvPr/>
          </p:nvSpPr>
          <p:spPr bwMode="auto">
            <a:xfrm>
              <a:off x="4937673" y="1105637"/>
              <a:ext cx="317500" cy="317500"/>
            </a:xfrm>
            <a:custGeom>
              <a:avLst/>
              <a:gdLst>
                <a:gd name="T0" fmla="*/ 0 w 200"/>
                <a:gd name="T1" fmla="*/ 2147483647 h 200"/>
                <a:gd name="T2" fmla="*/ 2147483647 w 200"/>
                <a:gd name="T3" fmla="*/ 2147483647 h 200"/>
                <a:gd name="T4" fmla="*/ 2147483647 w 200"/>
                <a:gd name="T5" fmla="*/ 2147483647 h 200"/>
                <a:gd name="T6" fmla="*/ 2147483647 w 200"/>
                <a:gd name="T7" fmla="*/ 0 h 2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00"/>
                <a:gd name="T13" fmla="*/ 0 h 200"/>
                <a:gd name="T14" fmla="*/ 200 w 200"/>
                <a:gd name="T15" fmla="*/ 200 h 2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00" h="200">
                  <a:moveTo>
                    <a:pt x="0" y="96"/>
                  </a:moveTo>
                  <a:cubicBezTo>
                    <a:pt x="8" y="148"/>
                    <a:pt x="16" y="200"/>
                    <a:pt x="48" y="192"/>
                  </a:cubicBezTo>
                  <a:cubicBezTo>
                    <a:pt x="80" y="184"/>
                    <a:pt x="184" y="80"/>
                    <a:pt x="192" y="48"/>
                  </a:cubicBezTo>
                  <a:cubicBezTo>
                    <a:pt x="200" y="16"/>
                    <a:pt x="148" y="8"/>
                    <a:pt x="96" y="0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8913" name="Freeform 93">
              <a:extLst>
                <a:ext uri="{FF2B5EF4-FFF2-40B4-BE49-F238E27FC236}">
                  <a16:creationId xmlns:a16="http://schemas.microsoft.com/office/drawing/2014/main" id="{A13DD20C-9D84-5DD1-2FC4-09A0337CBEAD}"/>
                </a:ext>
              </a:extLst>
            </p:cNvPr>
            <p:cNvSpPr>
              <a:spLocks/>
            </p:cNvSpPr>
            <p:nvPr/>
          </p:nvSpPr>
          <p:spPr bwMode="auto">
            <a:xfrm>
              <a:off x="4937673" y="2324837"/>
              <a:ext cx="317500" cy="317500"/>
            </a:xfrm>
            <a:custGeom>
              <a:avLst/>
              <a:gdLst>
                <a:gd name="T0" fmla="*/ 0 w 200"/>
                <a:gd name="T1" fmla="*/ 2147483647 h 200"/>
                <a:gd name="T2" fmla="*/ 2147483647 w 200"/>
                <a:gd name="T3" fmla="*/ 2147483647 h 200"/>
                <a:gd name="T4" fmla="*/ 2147483647 w 200"/>
                <a:gd name="T5" fmla="*/ 2147483647 h 200"/>
                <a:gd name="T6" fmla="*/ 2147483647 w 200"/>
                <a:gd name="T7" fmla="*/ 0 h 2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00"/>
                <a:gd name="T13" fmla="*/ 0 h 200"/>
                <a:gd name="T14" fmla="*/ 200 w 200"/>
                <a:gd name="T15" fmla="*/ 200 h 2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00" h="200">
                  <a:moveTo>
                    <a:pt x="0" y="96"/>
                  </a:moveTo>
                  <a:cubicBezTo>
                    <a:pt x="8" y="148"/>
                    <a:pt x="16" y="200"/>
                    <a:pt x="48" y="192"/>
                  </a:cubicBezTo>
                  <a:cubicBezTo>
                    <a:pt x="80" y="184"/>
                    <a:pt x="184" y="80"/>
                    <a:pt x="192" y="48"/>
                  </a:cubicBezTo>
                  <a:cubicBezTo>
                    <a:pt x="200" y="16"/>
                    <a:pt x="148" y="8"/>
                    <a:pt x="96" y="0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8914" name="Freeform 94">
              <a:extLst>
                <a:ext uri="{FF2B5EF4-FFF2-40B4-BE49-F238E27FC236}">
                  <a16:creationId xmlns:a16="http://schemas.microsoft.com/office/drawing/2014/main" id="{76EE28AA-7085-B871-7B25-80515961F146}"/>
                </a:ext>
              </a:extLst>
            </p:cNvPr>
            <p:cNvSpPr>
              <a:spLocks/>
            </p:cNvSpPr>
            <p:nvPr/>
          </p:nvSpPr>
          <p:spPr bwMode="auto">
            <a:xfrm>
              <a:off x="4937673" y="3544037"/>
              <a:ext cx="317500" cy="317500"/>
            </a:xfrm>
            <a:custGeom>
              <a:avLst/>
              <a:gdLst>
                <a:gd name="T0" fmla="*/ 0 w 200"/>
                <a:gd name="T1" fmla="*/ 2147483647 h 200"/>
                <a:gd name="T2" fmla="*/ 2147483647 w 200"/>
                <a:gd name="T3" fmla="*/ 2147483647 h 200"/>
                <a:gd name="T4" fmla="*/ 2147483647 w 200"/>
                <a:gd name="T5" fmla="*/ 2147483647 h 200"/>
                <a:gd name="T6" fmla="*/ 2147483647 w 200"/>
                <a:gd name="T7" fmla="*/ 0 h 2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00"/>
                <a:gd name="T13" fmla="*/ 0 h 200"/>
                <a:gd name="T14" fmla="*/ 200 w 200"/>
                <a:gd name="T15" fmla="*/ 200 h 2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00" h="200">
                  <a:moveTo>
                    <a:pt x="0" y="96"/>
                  </a:moveTo>
                  <a:cubicBezTo>
                    <a:pt x="8" y="148"/>
                    <a:pt x="16" y="200"/>
                    <a:pt x="48" y="192"/>
                  </a:cubicBezTo>
                  <a:cubicBezTo>
                    <a:pt x="80" y="184"/>
                    <a:pt x="184" y="80"/>
                    <a:pt x="192" y="48"/>
                  </a:cubicBezTo>
                  <a:cubicBezTo>
                    <a:pt x="200" y="16"/>
                    <a:pt x="148" y="8"/>
                    <a:pt x="96" y="0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8915" name="Freeform 95">
              <a:extLst>
                <a:ext uri="{FF2B5EF4-FFF2-40B4-BE49-F238E27FC236}">
                  <a16:creationId xmlns:a16="http://schemas.microsoft.com/office/drawing/2014/main" id="{67A63810-B46B-8B6F-28D8-D6A781552F58}"/>
                </a:ext>
              </a:extLst>
            </p:cNvPr>
            <p:cNvSpPr>
              <a:spLocks/>
            </p:cNvSpPr>
            <p:nvPr/>
          </p:nvSpPr>
          <p:spPr bwMode="auto">
            <a:xfrm>
              <a:off x="4937673" y="4763237"/>
              <a:ext cx="317500" cy="317500"/>
            </a:xfrm>
            <a:custGeom>
              <a:avLst/>
              <a:gdLst>
                <a:gd name="T0" fmla="*/ 0 w 200"/>
                <a:gd name="T1" fmla="*/ 2147483647 h 200"/>
                <a:gd name="T2" fmla="*/ 2147483647 w 200"/>
                <a:gd name="T3" fmla="*/ 2147483647 h 200"/>
                <a:gd name="T4" fmla="*/ 2147483647 w 200"/>
                <a:gd name="T5" fmla="*/ 2147483647 h 200"/>
                <a:gd name="T6" fmla="*/ 2147483647 w 200"/>
                <a:gd name="T7" fmla="*/ 0 h 2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00"/>
                <a:gd name="T13" fmla="*/ 0 h 200"/>
                <a:gd name="T14" fmla="*/ 200 w 200"/>
                <a:gd name="T15" fmla="*/ 200 h 2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00" h="200">
                  <a:moveTo>
                    <a:pt x="0" y="96"/>
                  </a:moveTo>
                  <a:cubicBezTo>
                    <a:pt x="8" y="148"/>
                    <a:pt x="16" y="200"/>
                    <a:pt x="48" y="192"/>
                  </a:cubicBezTo>
                  <a:cubicBezTo>
                    <a:pt x="80" y="184"/>
                    <a:pt x="184" y="80"/>
                    <a:pt x="192" y="48"/>
                  </a:cubicBezTo>
                  <a:cubicBezTo>
                    <a:pt x="200" y="16"/>
                    <a:pt x="148" y="8"/>
                    <a:pt x="96" y="0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8916" name="Freeform 96">
              <a:extLst>
                <a:ext uri="{FF2B5EF4-FFF2-40B4-BE49-F238E27FC236}">
                  <a16:creationId xmlns:a16="http://schemas.microsoft.com/office/drawing/2014/main" id="{E76B085D-92CF-70C5-F049-E3B5563F7B39}"/>
                </a:ext>
              </a:extLst>
            </p:cNvPr>
            <p:cNvSpPr>
              <a:spLocks/>
            </p:cNvSpPr>
            <p:nvPr/>
          </p:nvSpPr>
          <p:spPr bwMode="auto">
            <a:xfrm>
              <a:off x="2118273" y="2489937"/>
              <a:ext cx="317500" cy="317500"/>
            </a:xfrm>
            <a:custGeom>
              <a:avLst/>
              <a:gdLst>
                <a:gd name="T0" fmla="*/ 0 w 200"/>
                <a:gd name="T1" fmla="*/ 2147483647 h 200"/>
                <a:gd name="T2" fmla="*/ 2147483647 w 200"/>
                <a:gd name="T3" fmla="*/ 2147483647 h 200"/>
                <a:gd name="T4" fmla="*/ 2147483647 w 200"/>
                <a:gd name="T5" fmla="*/ 2147483647 h 200"/>
                <a:gd name="T6" fmla="*/ 2147483647 w 200"/>
                <a:gd name="T7" fmla="*/ 0 h 2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00"/>
                <a:gd name="T13" fmla="*/ 0 h 200"/>
                <a:gd name="T14" fmla="*/ 200 w 200"/>
                <a:gd name="T15" fmla="*/ 200 h 2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00" h="200">
                  <a:moveTo>
                    <a:pt x="0" y="96"/>
                  </a:moveTo>
                  <a:cubicBezTo>
                    <a:pt x="8" y="148"/>
                    <a:pt x="16" y="200"/>
                    <a:pt x="48" y="192"/>
                  </a:cubicBezTo>
                  <a:cubicBezTo>
                    <a:pt x="80" y="184"/>
                    <a:pt x="184" y="80"/>
                    <a:pt x="192" y="48"/>
                  </a:cubicBezTo>
                  <a:cubicBezTo>
                    <a:pt x="200" y="16"/>
                    <a:pt x="148" y="8"/>
                    <a:pt x="96" y="0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8917" name="Freeform 97">
              <a:extLst>
                <a:ext uri="{FF2B5EF4-FFF2-40B4-BE49-F238E27FC236}">
                  <a16:creationId xmlns:a16="http://schemas.microsoft.com/office/drawing/2014/main" id="{825404F3-C351-9EB3-90C4-E43365E9093A}"/>
                </a:ext>
              </a:extLst>
            </p:cNvPr>
            <p:cNvSpPr>
              <a:spLocks/>
            </p:cNvSpPr>
            <p:nvPr/>
          </p:nvSpPr>
          <p:spPr bwMode="auto">
            <a:xfrm>
              <a:off x="4251873" y="2718537"/>
              <a:ext cx="317500" cy="317500"/>
            </a:xfrm>
            <a:custGeom>
              <a:avLst/>
              <a:gdLst>
                <a:gd name="T0" fmla="*/ 0 w 200"/>
                <a:gd name="T1" fmla="*/ 2147483647 h 200"/>
                <a:gd name="T2" fmla="*/ 2147483647 w 200"/>
                <a:gd name="T3" fmla="*/ 2147483647 h 200"/>
                <a:gd name="T4" fmla="*/ 2147483647 w 200"/>
                <a:gd name="T5" fmla="*/ 2147483647 h 200"/>
                <a:gd name="T6" fmla="*/ 2147483647 w 200"/>
                <a:gd name="T7" fmla="*/ 0 h 2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00"/>
                <a:gd name="T13" fmla="*/ 0 h 200"/>
                <a:gd name="T14" fmla="*/ 200 w 200"/>
                <a:gd name="T15" fmla="*/ 200 h 2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00" h="200">
                  <a:moveTo>
                    <a:pt x="0" y="96"/>
                  </a:moveTo>
                  <a:cubicBezTo>
                    <a:pt x="8" y="148"/>
                    <a:pt x="16" y="200"/>
                    <a:pt x="48" y="192"/>
                  </a:cubicBezTo>
                  <a:cubicBezTo>
                    <a:pt x="80" y="184"/>
                    <a:pt x="184" y="80"/>
                    <a:pt x="192" y="48"/>
                  </a:cubicBezTo>
                  <a:cubicBezTo>
                    <a:pt x="200" y="16"/>
                    <a:pt x="148" y="8"/>
                    <a:pt x="96" y="0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8918" name="Freeform 98">
              <a:extLst>
                <a:ext uri="{FF2B5EF4-FFF2-40B4-BE49-F238E27FC236}">
                  <a16:creationId xmlns:a16="http://schemas.microsoft.com/office/drawing/2014/main" id="{B7811D29-9177-2195-B6CA-01B25B0C67B2}"/>
                </a:ext>
              </a:extLst>
            </p:cNvPr>
            <p:cNvSpPr>
              <a:spLocks/>
            </p:cNvSpPr>
            <p:nvPr/>
          </p:nvSpPr>
          <p:spPr bwMode="auto">
            <a:xfrm>
              <a:off x="6690273" y="3099537"/>
              <a:ext cx="317500" cy="317500"/>
            </a:xfrm>
            <a:custGeom>
              <a:avLst/>
              <a:gdLst>
                <a:gd name="T0" fmla="*/ 0 w 200"/>
                <a:gd name="T1" fmla="*/ 2147483647 h 200"/>
                <a:gd name="T2" fmla="*/ 2147483647 w 200"/>
                <a:gd name="T3" fmla="*/ 2147483647 h 200"/>
                <a:gd name="T4" fmla="*/ 2147483647 w 200"/>
                <a:gd name="T5" fmla="*/ 2147483647 h 200"/>
                <a:gd name="T6" fmla="*/ 2147483647 w 200"/>
                <a:gd name="T7" fmla="*/ 0 h 2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00"/>
                <a:gd name="T13" fmla="*/ 0 h 200"/>
                <a:gd name="T14" fmla="*/ 200 w 200"/>
                <a:gd name="T15" fmla="*/ 200 h 2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00" h="200">
                  <a:moveTo>
                    <a:pt x="0" y="96"/>
                  </a:moveTo>
                  <a:cubicBezTo>
                    <a:pt x="8" y="148"/>
                    <a:pt x="16" y="200"/>
                    <a:pt x="48" y="192"/>
                  </a:cubicBezTo>
                  <a:cubicBezTo>
                    <a:pt x="80" y="184"/>
                    <a:pt x="184" y="80"/>
                    <a:pt x="192" y="48"/>
                  </a:cubicBezTo>
                  <a:cubicBezTo>
                    <a:pt x="200" y="16"/>
                    <a:pt x="148" y="8"/>
                    <a:pt x="96" y="0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8919" name="Freeform 99">
              <a:extLst>
                <a:ext uri="{FF2B5EF4-FFF2-40B4-BE49-F238E27FC236}">
                  <a16:creationId xmlns:a16="http://schemas.microsoft.com/office/drawing/2014/main" id="{7E309023-48F1-442A-95BC-5DFF9E72EE44}"/>
                </a:ext>
              </a:extLst>
            </p:cNvPr>
            <p:cNvSpPr>
              <a:spLocks/>
            </p:cNvSpPr>
            <p:nvPr/>
          </p:nvSpPr>
          <p:spPr bwMode="auto">
            <a:xfrm>
              <a:off x="9128673" y="3467837"/>
              <a:ext cx="317500" cy="317500"/>
            </a:xfrm>
            <a:custGeom>
              <a:avLst/>
              <a:gdLst>
                <a:gd name="T0" fmla="*/ 0 w 200"/>
                <a:gd name="T1" fmla="*/ 2147483647 h 200"/>
                <a:gd name="T2" fmla="*/ 2147483647 w 200"/>
                <a:gd name="T3" fmla="*/ 2147483647 h 200"/>
                <a:gd name="T4" fmla="*/ 2147483647 w 200"/>
                <a:gd name="T5" fmla="*/ 2147483647 h 200"/>
                <a:gd name="T6" fmla="*/ 2147483647 w 200"/>
                <a:gd name="T7" fmla="*/ 0 h 2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00"/>
                <a:gd name="T13" fmla="*/ 0 h 200"/>
                <a:gd name="T14" fmla="*/ 200 w 200"/>
                <a:gd name="T15" fmla="*/ 200 h 2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00" h="200">
                  <a:moveTo>
                    <a:pt x="0" y="96"/>
                  </a:moveTo>
                  <a:cubicBezTo>
                    <a:pt x="8" y="148"/>
                    <a:pt x="16" y="200"/>
                    <a:pt x="48" y="192"/>
                  </a:cubicBezTo>
                  <a:cubicBezTo>
                    <a:pt x="80" y="184"/>
                    <a:pt x="184" y="80"/>
                    <a:pt x="192" y="48"/>
                  </a:cubicBezTo>
                  <a:cubicBezTo>
                    <a:pt x="200" y="16"/>
                    <a:pt x="148" y="8"/>
                    <a:pt x="96" y="0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746186130"/>
      </p:ext>
    </p:extLst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1">
            <a:extLst>
              <a:ext uri="{FF2B5EF4-FFF2-40B4-BE49-F238E27FC236}">
                <a16:creationId xmlns:a16="http://schemas.microsoft.com/office/drawing/2014/main" id="{7FDAF43B-338F-5688-EAFC-018919CB583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err="1"/>
              <a:t>Multual</a:t>
            </a:r>
            <a:r>
              <a:rPr lang="en-US" altLang="en-US" dirty="0"/>
              <a:t> Exclusion Protocols</a:t>
            </a:r>
          </a:p>
        </p:txBody>
      </p:sp>
      <p:sp>
        <p:nvSpPr>
          <p:cNvPr id="78851" name="Rectangle 2">
            <a:extLst>
              <a:ext uri="{FF2B5EF4-FFF2-40B4-BE49-F238E27FC236}">
                <a16:creationId xmlns:a16="http://schemas.microsoft.com/office/drawing/2014/main" id="{54AE577E-94C7-A6F6-AB90-648D4F65DBDF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966744" y="2248257"/>
            <a:ext cx="9076329" cy="421992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dirty="0"/>
              <a:t>How about Boolean variables?</a:t>
            </a:r>
          </a:p>
          <a:p>
            <a:pPr eaLnBrk="1" hangingPunct="1"/>
            <a:r>
              <a:rPr lang="en-US" altLang="en-US" dirty="0"/>
              <a:t>What interleaving (i.e., “p1, then q1, then q2, then p2, …”) could cause both threads to enter their critical section simultaneously?</a:t>
            </a:r>
          </a:p>
          <a:p>
            <a:pPr eaLnBrk="1" hangingPunct="1"/>
            <a:r>
              <a:rPr lang="en-US" altLang="en-US" dirty="0"/>
              <a:t>What can we do?</a:t>
            </a:r>
          </a:p>
        </p:txBody>
      </p:sp>
      <p:graphicFrame>
        <p:nvGraphicFramePr>
          <p:cNvPr id="4" name="Group 3">
            <a:extLst>
              <a:ext uri="{FF2B5EF4-FFF2-40B4-BE49-F238E27FC236}">
                <a16:creationId xmlns:a16="http://schemas.microsoft.com/office/drawing/2014/main" id="{06BFA4BD-327A-3EB0-FAA6-9DD54BB76E9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50155056"/>
              </p:ext>
            </p:extLst>
          </p:nvPr>
        </p:nvGraphicFramePr>
        <p:xfrm>
          <a:off x="5099785" y="3429000"/>
          <a:ext cx="6858000" cy="3354436"/>
        </p:xfrm>
        <a:graphic>
          <a:graphicData uri="http://schemas.openxmlformats.org/drawingml/2006/table">
            <a:tbl>
              <a:tblPr/>
              <a:tblGrid>
                <a:gridCol w="3429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29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38104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28" charset="-128"/>
                        </a:rPr>
                        <a:t>Boolean wantp</a:t>
                      </a:r>
                      <a:r>
                        <a:rPr kumimoji="0" lang="de-DE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28" charset="-128"/>
                          <a:sym typeface="Wingdings" pitchFamily="-128" charset="2"/>
                        </a:rPr>
                        <a:t>&lt;--false, wantq&lt;--false</a:t>
                      </a:r>
                      <a:endParaRPr kumimoji="0" lang="de-DE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-128" charset="-128"/>
                      </a:endParaRPr>
                    </a:p>
                  </a:txBody>
                  <a:tcPr marT="45715" marB="4571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718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28" charset="-128"/>
                        </a:rPr>
                        <a:t>p</a:t>
                      </a:r>
                    </a:p>
                  </a:txBody>
                  <a:tcPr marT="45715" marB="4571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28" charset="-128"/>
                        </a:rPr>
                        <a:t>q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591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28" charset="-128"/>
                        </a:rPr>
                        <a:t>  loop forever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28" charset="-128"/>
                        </a:rPr>
                        <a:t>p1:   noncritical section</a:t>
                      </a:r>
                      <a:br>
                        <a:rPr kumimoji="0" lang="de-DE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28" charset="-128"/>
                        </a:rPr>
                      </a:br>
                      <a:r>
                        <a:rPr kumimoji="0" lang="de-DE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28" charset="-128"/>
                        </a:rPr>
                        <a:t>p2:   await wantq=false</a:t>
                      </a:r>
                      <a:br>
                        <a:rPr kumimoji="0" lang="de-DE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28" charset="-128"/>
                        </a:rPr>
                      </a:br>
                      <a:r>
                        <a:rPr kumimoji="0" lang="de-DE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28" charset="-128"/>
                        </a:rPr>
                        <a:t>p3:   wantp</a:t>
                      </a:r>
                      <a:r>
                        <a:rPr kumimoji="0" lang="de-DE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28" charset="-128"/>
                          <a:sym typeface="Wingdings" pitchFamily="-128" charset="2"/>
                        </a:rPr>
                        <a:t>&lt;--true</a:t>
                      </a:r>
                      <a:r>
                        <a:rPr kumimoji="0" lang="de-DE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28" charset="-128"/>
                        </a:rPr>
                        <a:t>  </a:t>
                      </a:r>
                      <a:br>
                        <a:rPr kumimoji="0" lang="de-DE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28" charset="-128"/>
                        </a:rPr>
                      </a:br>
                      <a:r>
                        <a:rPr kumimoji="0" lang="de-DE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28" charset="-128"/>
                        </a:rPr>
                        <a:t>p4:   </a:t>
                      </a:r>
                      <a:r>
                        <a:rPr kumimoji="0" lang="de-DE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952D38"/>
                          </a:solidFill>
                          <a:effectLst/>
                          <a:latin typeface="Arial" charset="0"/>
                          <a:ea typeface="ＭＳ Ｐゴシック" pitchFamily="-128" charset="-128"/>
                        </a:rPr>
                        <a:t>critical section</a:t>
                      </a:r>
                      <a:br>
                        <a:rPr kumimoji="0" lang="de-DE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28" charset="-128"/>
                        </a:rPr>
                      </a:br>
                      <a:r>
                        <a:rPr kumimoji="0" lang="de-DE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28" charset="-128"/>
                        </a:rPr>
                        <a:t>p5:   wantp</a:t>
                      </a:r>
                      <a:r>
                        <a:rPr kumimoji="0" lang="de-DE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28" charset="-128"/>
                          <a:sym typeface="Wingdings" pitchFamily="-128" charset="2"/>
                        </a:rPr>
                        <a:t>&lt;--false</a:t>
                      </a:r>
                    </a:p>
                  </a:txBody>
                  <a:tcPr marT="45715" marB="4571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28" charset="-128"/>
                        </a:rPr>
                        <a:t> loop forever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28" charset="-128"/>
                        </a:rPr>
                        <a:t>q1:   noncritical section</a:t>
                      </a:r>
                      <a:br>
                        <a:rPr kumimoji="0" lang="de-DE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28" charset="-128"/>
                        </a:rPr>
                      </a:br>
                      <a:r>
                        <a:rPr kumimoji="0" lang="de-DE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28" charset="-128"/>
                        </a:rPr>
                        <a:t>q2:   await wantp=false</a:t>
                      </a:r>
                      <a:br>
                        <a:rPr kumimoji="0" lang="de-DE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28" charset="-128"/>
                        </a:rPr>
                      </a:br>
                      <a:r>
                        <a:rPr kumimoji="0" lang="de-DE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28" charset="-128"/>
                        </a:rPr>
                        <a:t>q3:   wantq</a:t>
                      </a:r>
                      <a:r>
                        <a:rPr kumimoji="0" lang="de-DE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28" charset="-128"/>
                          <a:sym typeface="Wingdings" pitchFamily="-128" charset="2"/>
                        </a:rPr>
                        <a:t>&lt;--true</a:t>
                      </a:r>
                      <a:r>
                        <a:rPr kumimoji="0" lang="de-DE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28" charset="-128"/>
                        </a:rPr>
                        <a:t>  </a:t>
                      </a:r>
                      <a:br>
                        <a:rPr kumimoji="0" lang="de-DE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28" charset="-128"/>
                        </a:rPr>
                      </a:br>
                      <a:r>
                        <a:rPr kumimoji="0" lang="de-DE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28" charset="-128"/>
                        </a:rPr>
                        <a:t>q4:   </a:t>
                      </a:r>
                      <a:r>
                        <a:rPr kumimoji="0" lang="de-DE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952D38"/>
                          </a:solidFill>
                          <a:effectLst/>
                          <a:latin typeface="Arial" charset="0"/>
                          <a:ea typeface="ＭＳ Ｐゴシック" pitchFamily="-128" charset="-128"/>
                        </a:rPr>
                        <a:t>critical section</a:t>
                      </a:r>
                      <a:br>
                        <a:rPr kumimoji="0" lang="de-DE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28" charset="-128"/>
                        </a:rPr>
                      </a:br>
                      <a:r>
                        <a:rPr kumimoji="0" lang="de-DE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28" charset="-128"/>
                        </a:rPr>
                        <a:t>q5:   wantq</a:t>
                      </a:r>
                      <a:r>
                        <a:rPr kumimoji="0" lang="de-DE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28" charset="-128"/>
                          <a:sym typeface="Wingdings" pitchFamily="-128" charset="2"/>
                        </a:rPr>
                        <a:t>&lt;--false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70763276"/>
      </p:ext>
    </p:extLst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1">
            <a:extLst>
              <a:ext uri="{FF2B5EF4-FFF2-40B4-BE49-F238E27FC236}">
                <a16:creationId xmlns:a16="http://schemas.microsoft.com/office/drawing/2014/main" id="{7FDAF43B-338F-5688-EAFC-018919CB583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err="1"/>
              <a:t>Multual</a:t>
            </a:r>
            <a:r>
              <a:rPr lang="en-US" altLang="en-US" dirty="0"/>
              <a:t> Exclusion Protocols</a:t>
            </a:r>
          </a:p>
        </p:txBody>
      </p:sp>
      <p:sp>
        <p:nvSpPr>
          <p:cNvPr id="78851" name="Rectangle 2">
            <a:extLst>
              <a:ext uri="{FF2B5EF4-FFF2-40B4-BE49-F238E27FC236}">
                <a16:creationId xmlns:a16="http://schemas.microsoft.com/office/drawing/2014/main" id="{54AE577E-94C7-A6F6-AB90-648D4F65DBDF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966744" y="2248257"/>
            <a:ext cx="9076329" cy="421992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dirty="0"/>
              <a:t>Declare your intention to enter the critical section before checking the state of the other!</a:t>
            </a:r>
          </a:p>
          <a:p>
            <a:pPr eaLnBrk="1" hangingPunct="1"/>
            <a:r>
              <a:rPr lang="en-US" altLang="en-US" dirty="0"/>
              <a:t>Which “milk example” was this?</a:t>
            </a:r>
          </a:p>
          <a:p>
            <a:pPr eaLnBrk="1" hangingPunct="1"/>
            <a:r>
              <a:rPr lang="en-US" altLang="en-US" dirty="0"/>
              <a:t>Will this example always fail?</a:t>
            </a:r>
          </a:p>
        </p:txBody>
      </p:sp>
      <p:graphicFrame>
        <p:nvGraphicFramePr>
          <p:cNvPr id="2" name="Group 3">
            <a:extLst>
              <a:ext uri="{FF2B5EF4-FFF2-40B4-BE49-F238E27FC236}">
                <a16:creationId xmlns:a16="http://schemas.microsoft.com/office/drawing/2014/main" id="{93E5F5E3-C247-7247-949E-3BB54C4E669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51328331"/>
              </p:ext>
            </p:extLst>
          </p:nvPr>
        </p:nvGraphicFramePr>
        <p:xfrm>
          <a:off x="5157537" y="3338134"/>
          <a:ext cx="6858000" cy="3354436"/>
        </p:xfrm>
        <a:graphic>
          <a:graphicData uri="http://schemas.openxmlformats.org/drawingml/2006/table">
            <a:tbl>
              <a:tblPr/>
              <a:tblGrid>
                <a:gridCol w="3429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29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38104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28" charset="-128"/>
                        </a:rPr>
                        <a:t>Boolean wantp</a:t>
                      </a:r>
                      <a:r>
                        <a:rPr kumimoji="0" lang="de-DE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28" charset="-128"/>
                          <a:sym typeface="Wingdings" pitchFamily="-128" charset="2"/>
                        </a:rPr>
                        <a:t>&lt;--false, wantq&lt;--false</a:t>
                      </a:r>
                      <a:endParaRPr kumimoji="0" lang="de-DE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-128" charset="-128"/>
                      </a:endParaRPr>
                    </a:p>
                  </a:txBody>
                  <a:tcPr marT="45715" marB="4571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718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28" charset="-128"/>
                        </a:rPr>
                        <a:t>p</a:t>
                      </a:r>
                    </a:p>
                  </a:txBody>
                  <a:tcPr marT="45715" marB="4571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28" charset="-128"/>
                        </a:rPr>
                        <a:t>q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591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28" charset="-128"/>
                        </a:rPr>
                        <a:t>  loop forever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28" charset="-128"/>
                        </a:rPr>
                        <a:t>p1:   noncritical section</a:t>
                      </a:r>
                      <a:br>
                        <a:rPr kumimoji="0" lang="de-DE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28" charset="-128"/>
                        </a:rPr>
                      </a:br>
                      <a:r>
                        <a:rPr kumimoji="0" lang="de-DE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28" charset="-128"/>
                        </a:rPr>
                        <a:t>p2:   wantp</a:t>
                      </a:r>
                      <a:r>
                        <a:rPr kumimoji="0" lang="de-DE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28" charset="-128"/>
                          <a:sym typeface="Wingdings" pitchFamily="-128" charset="2"/>
                        </a:rPr>
                        <a:t>&lt;--true</a:t>
                      </a:r>
                      <a:r>
                        <a:rPr kumimoji="0" lang="de-DE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28" charset="-128"/>
                        </a:rPr>
                        <a:t>  </a:t>
                      </a:r>
                      <a:br>
                        <a:rPr kumimoji="0" lang="de-DE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28" charset="-128"/>
                        </a:rPr>
                      </a:br>
                      <a:r>
                        <a:rPr kumimoji="0" lang="de-DE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28" charset="-128"/>
                        </a:rPr>
                        <a:t>p3:   await wantq=false</a:t>
                      </a:r>
                      <a:br>
                        <a:rPr kumimoji="0" lang="de-DE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28" charset="-128"/>
                        </a:rPr>
                      </a:br>
                      <a:r>
                        <a:rPr kumimoji="0" lang="de-DE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28" charset="-128"/>
                        </a:rPr>
                        <a:t>p4:   </a:t>
                      </a:r>
                      <a:r>
                        <a:rPr kumimoji="0" lang="de-DE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952D38"/>
                          </a:solidFill>
                          <a:effectLst/>
                          <a:latin typeface="Arial" charset="0"/>
                          <a:ea typeface="ＭＳ Ｐゴシック" pitchFamily="-128" charset="-128"/>
                        </a:rPr>
                        <a:t>critical section</a:t>
                      </a:r>
                      <a:br>
                        <a:rPr kumimoji="0" lang="de-DE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28" charset="-128"/>
                        </a:rPr>
                      </a:br>
                      <a:r>
                        <a:rPr kumimoji="0" lang="de-DE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28" charset="-128"/>
                        </a:rPr>
                        <a:t>p5:   wantp</a:t>
                      </a:r>
                      <a:r>
                        <a:rPr kumimoji="0" lang="de-DE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28" charset="-128"/>
                          <a:sym typeface="Wingdings" pitchFamily="-128" charset="2"/>
                        </a:rPr>
                        <a:t>&lt;--false</a:t>
                      </a:r>
                    </a:p>
                  </a:txBody>
                  <a:tcPr marT="45715" marB="4571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28" charset="-128"/>
                        </a:rPr>
                        <a:t> loop forever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28" charset="-128"/>
                        </a:rPr>
                        <a:t>q1:   noncritical section</a:t>
                      </a:r>
                      <a:br>
                        <a:rPr kumimoji="0" lang="de-DE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28" charset="-128"/>
                        </a:rPr>
                      </a:br>
                      <a:r>
                        <a:rPr kumimoji="0" lang="de-DE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28" charset="-128"/>
                        </a:rPr>
                        <a:t>q2:   wantq</a:t>
                      </a:r>
                      <a:r>
                        <a:rPr kumimoji="0" lang="de-DE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28" charset="-128"/>
                          <a:sym typeface="Wingdings" pitchFamily="-128" charset="2"/>
                        </a:rPr>
                        <a:t>&lt;--true</a:t>
                      </a:r>
                      <a:r>
                        <a:rPr kumimoji="0" lang="de-DE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28" charset="-128"/>
                        </a:rPr>
                        <a:t> </a:t>
                      </a:r>
                      <a:br>
                        <a:rPr kumimoji="0" lang="de-DE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28" charset="-128"/>
                        </a:rPr>
                      </a:br>
                      <a:r>
                        <a:rPr kumimoji="0" lang="de-DE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28" charset="-128"/>
                        </a:rPr>
                        <a:t>q3:   await wantp=false</a:t>
                      </a:r>
                      <a:br>
                        <a:rPr kumimoji="0" lang="de-DE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28" charset="-128"/>
                        </a:rPr>
                      </a:br>
                      <a:r>
                        <a:rPr kumimoji="0" lang="de-DE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28" charset="-128"/>
                        </a:rPr>
                        <a:t>q4:   </a:t>
                      </a:r>
                      <a:r>
                        <a:rPr kumimoji="0" lang="de-DE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952D38"/>
                          </a:solidFill>
                          <a:effectLst/>
                          <a:latin typeface="Arial" charset="0"/>
                          <a:ea typeface="ＭＳ Ｐゴシック" pitchFamily="-128" charset="-128"/>
                        </a:rPr>
                        <a:t>critical section</a:t>
                      </a:r>
                      <a:br>
                        <a:rPr kumimoji="0" lang="de-DE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28" charset="-128"/>
                        </a:rPr>
                      </a:br>
                      <a:r>
                        <a:rPr kumimoji="0" lang="de-DE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28" charset="-128"/>
                        </a:rPr>
                        <a:t>q5:   wantq</a:t>
                      </a:r>
                      <a:r>
                        <a:rPr kumimoji="0" lang="de-DE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28" charset="-128"/>
                          <a:sym typeface="Wingdings" pitchFamily="-128" charset="2"/>
                        </a:rPr>
                        <a:t>&lt;--false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84665637"/>
      </p:ext>
    </p:extLst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1">
            <a:extLst>
              <a:ext uri="{FF2B5EF4-FFF2-40B4-BE49-F238E27FC236}">
                <a16:creationId xmlns:a16="http://schemas.microsoft.com/office/drawing/2014/main" id="{7FDAF43B-338F-5688-EAFC-018919CB583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err="1"/>
              <a:t>Multual</a:t>
            </a:r>
            <a:r>
              <a:rPr lang="en-US" altLang="en-US" dirty="0"/>
              <a:t> Exclusion Protocols</a:t>
            </a:r>
          </a:p>
        </p:txBody>
      </p:sp>
      <p:sp>
        <p:nvSpPr>
          <p:cNvPr id="78851" name="Rectangle 2">
            <a:extLst>
              <a:ext uri="{FF2B5EF4-FFF2-40B4-BE49-F238E27FC236}">
                <a16:creationId xmlns:a16="http://schemas.microsoft.com/office/drawing/2014/main" id="{54AE577E-94C7-A6F6-AB90-648D4F65DBDF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966744" y="2248257"/>
            <a:ext cx="9076329" cy="421992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dirty="0"/>
              <a:t>What is happening here?</a:t>
            </a:r>
          </a:p>
          <a:p>
            <a:pPr eaLnBrk="1" hangingPunct="1"/>
            <a:r>
              <a:rPr lang="en-US" altLang="en-US" dirty="0"/>
              <a:t>Does it work?</a:t>
            </a:r>
          </a:p>
          <a:p>
            <a:pPr lvl="2"/>
            <a:r>
              <a:rPr lang="en-US" altLang="en-US" dirty="0"/>
              <a:t>Does it </a:t>
            </a:r>
            <a:r>
              <a:rPr lang="en-US" altLang="en-US" i="1" dirty="0"/>
              <a:t>always</a:t>
            </a:r>
            <a:r>
              <a:rPr lang="en-US" altLang="en-US" dirty="0"/>
              <a:t> work?</a:t>
            </a:r>
          </a:p>
          <a:p>
            <a:pPr eaLnBrk="1" hangingPunct="1"/>
            <a:r>
              <a:rPr lang="en-US" altLang="en-US" dirty="0"/>
              <a:t>What is unfortunate?</a:t>
            </a:r>
          </a:p>
          <a:p>
            <a:pPr eaLnBrk="1" hangingPunct="1"/>
            <a:r>
              <a:rPr lang="en-US" altLang="en-US" dirty="0"/>
              <a:t>Why is the ordering of q4-&gt;q5 </a:t>
            </a:r>
            <a:br>
              <a:rPr lang="en-US" altLang="en-US" dirty="0"/>
            </a:br>
            <a:r>
              <a:rPr lang="en-US" altLang="en-US" dirty="0"/>
              <a:t>important?</a:t>
            </a:r>
          </a:p>
        </p:txBody>
      </p:sp>
      <p:graphicFrame>
        <p:nvGraphicFramePr>
          <p:cNvPr id="3" name="Group 3">
            <a:extLst>
              <a:ext uri="{FF2B5EF4-FFF2-40B4-BE49-F238E27FC236}">
                <a16:creationId xmlns:a16="http://schemas.microsoft.com/office/drawing/2014/main" id="{C863014E-DF73-5BFC-80C0-6108559D761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46613374"/>
              </p:ext>
            </p:extLst>
          </p:nvPr>
        </p:nvGraphicFramePr>
        <p:xfrm>
          <a:off x="5119036" y="2606345"/>
          <a:ext cx="6858000" cy="4086225"/>
        </p:xfrm>
        <a:graphic>
          <a:graphicData uri="http://schemas.openxmlformats.org/drawingml/2006/table">
            <a:tbl>
              <a:tblPr/>
              <a:tblGrid>
                <a:gridCol w="3429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29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38188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28" charset="-128"/>
                        </a:rPr>
                        <a:t>Boolean wantp</a:t>
                      </a:r>
                      <a:r>
                        <a:rPr kumimoji="0" lang="de-DE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28" charset="-128"/>
                          <a:sym typeface="Wingdings" pitchFamily="-128" charset="2"/>
                        </a:rPr>
                        <a:t>&lt;--false, wantq&lt;--false</a:t>
                      </a:r>
                      <a:endParaRPr kumimoji="0" lang="de-DE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-128" charset="-128"/>
                      </a:endParaRPr>
                    </a:p>
                  </a:txBody>
                  <a:tcPr marT="45722" marB="4572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722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28" charset="-128"/>
                        </a:rPr>
                        <a:t>p</a:t>
                      </a:r>
                    </a:p>
                  </a:txBody>
                  <a:tcPr marT="45722" marB="4572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28" charset="-128"/>
                        </a:rPr>
                        <a:t>q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9081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28" charset="-128"/>
                        </a:rPr>
                        <a:t>  loop forever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28" charset="-128"/>
                        </a:rPr>
                        <a:t>p1:   noncritical section</a:t>
                      </a:r>
                      <a:br>
                        <a:rPr kumimoji="0" lang="de-DE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28" charset="-128"/>
                        </a:rPr>
                      </a:br>
                      <a:r>
                        <a:rPr kumimoji="0" lang="de-DE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28" charset="-128"/>
                        </a:rPr>
                        <a:t>p2:   wantp</a:t>
                      </a:r>
                      <a:r>
                        <a:rPr kumimoji="0" lang="de-DE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28" charset="-128"/>
                          <a:sym typeface="Wingdings" pitchFamily="-128" charset="2"/>
                        </a:rPr>
                        <a:t>&lt;--true</a:t>
                      </a:r>
                      <a:r>
                        <a:rPr kumimoji="0" lang="de-DE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28" charset="-128"/>
                        </a:rPr>
                        <a:t>  </a:t>
                      </a:r>
                      <a:br>
                        <a:rPr kumimoji="0" lang="de-DE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28" charset="-128"/>
                        </a:rPr>
                      </a:br>
                      <a:r>
                        <a:rPr kumimoji="0" lang="de-DE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28" charset="-128"/>
                        </a:rPr>
                        <a:t>p3:   while wantq</a:t>
                      </a:r>
                      <a:br>
                        <a:rPr kumimoji="0" lang="de-DE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28" charset="-128"/>
                        </a:rPr>
                      </a:br>
                      <a:r>
                        <a:rPr kumimoji="0" lang="de-DE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28" charset="-128"/>
                        </a:rPr>
                        <a:t>p4:      wantp</a:t>
                      </a:r>
                      <a:r>
                        <a:rPr kumimoji="0" lang="de-DE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28" charset="-128"/>
                          <a:sym typeface="Wingdings" pitchFamily="-128" charset="2"/>
                        </a:rPr>
                        <a:t>&lt;--false</a:t>
                      </a:r>
                      <a:br>
                        <a:rPr kumimoji="0" lang="de-DE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28" charset="-128"/>
                        </a:rPr>
                      </a:br>
                      <a:r>
                        <a:rPr kumimoji="0" lang="de-DE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28" charset="-128"/>
                        </a:rPr>
                        <a:t>p5:      wantp</a:t>
                      </a:r>
                      <a:r>
                        <a:rPr kumimoji="0" lang="de-DE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28" charset="-128"/>
                          <a:sym typeface="Wingdings" pitchFamily="-128" charset="2"/>
                        </a:rPr>
                        <a:t>&lt;--true</a:t>
                      </a:r>
                      <a:br>
                        <a:rPr kumimoji="0" lang="de-DE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28" charset="-128"/>
                        </a:rPr>
                      </a:br>
                      <a:r>
                        <a:rPr kumimoji="0" lang="de-DE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28" charset="-128"/>
                        </a:rPr>
                        <a:t>p6:   </a:t>
                      </a:r>
                      <a:r>
                        <a:rPr kumimoji="0" lang="de-DE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952D38"/>
                          </a:solidFill>
                          <a:effectLst/>
                          <a:latin typeface="Arial" charset="0"/>
                          <a:ea typeface="ＭＳ Ｐゴシック" pitchFamily="-128" charset="-128"/>
                        </a:rPr>
                        <a:t>critical section</a:t>
                      </a:r>
                      <a:br>
                        <a:rPr kumimoji="0" lang="de-DE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28" charset="-128"/>
                        </a:rPr>
                      </a:br>
                      <a:r>
                        <a:rPr kumimoji="0" lang="de-DE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28" charset="-128"/>
                        </a:rPr>
                        <a:t>p7:   wantp</a:t>
                      </a:r>
                      <a:r>
                        <a:rPr kumimoji="0" lang="de-DE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28" charset="-128"/>
                          <a:sym typeface="Wingdings" pitchFamily="-128" charset="2"/>
                        </a:rPr>
                        <a:t>&lt;--false</a:t>
                      </a:r>
                    </a:p>
                  </a:txBody>
                  <a:tcPr marT="45722" marB="4572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28" charset="-128"/>
                        </a:rPr>
                        <a:t> loop forever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28" charset="-128"/>
                        </a:rPr>
                        <a:t>q1:   noncritical section</a:t>
                      </a:r>
                      <a:br>
                        <a:rPr kumimoji="0" lang="de-DE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28" charset="-128"/>
                        </a:rPr>
                      </a:br>
                      <a:r>
                        <a:rPr kumimoji="0" lang="de-DE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28" charset="-128"/>
                        </a:rPr>
                        <a:t>q2:   wantq</a:t>
                      </a:r>
                      <a:r>
                        <a:rPr kumimoji="0" lang="de-DE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28" charset="-128"/>
                          <a:sym typeface="Wingdings" pitchFamily="-128" charset="2"/>
                        </a:rPr>
                        <a:t>&lt;--true</a:t>
                      </a:r>
                      <a:r>
                        <a:rPr kumimoji="0" lang="de-DE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28" charset="-128"/>
                        </a:rPr>
                        <a:t> </a:t>
                      </a:r>
                      <a:br>
                        <a:rPr kumimoji="0" lang="de-DE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28" charset="-128"/>
                        </a:rPr>
                      </a:br>
                      <a:r>
                        <a:rPr kumimoji="0" lang="de-DE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28" charset="-128"/>
                        </a:rPr>
                        <a:t>q3:   while wantp</a:t>
                      </a:r>
                      <a:br>
                        <a:rPr kumimoji="0" lang="de-DE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28" charset="-128"/>
                        </a:rPr>
                      </a:br>
                      <a:r>
                        <a:rPr kumimoji="0" lang="de-DE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28" charset="-128"/>
                        </a:rPr>
                        <a:t>q4:      wantq</a:t>
                      </a:r>
                      <a:r>
                        <a:rPr kumimoji="0" lang="de-DE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28" charset="-128"/>
                          <a:sym typeface="Wingdings" pitchFamily="-128" charset="2"/>
                        </a:rPr>
                        <a:t>&lt;--false</a:t>
                      </a:r>
                      <a:br>
                        <a:rPr kumimoji="0" lang="de-DE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28" charset="-128"/>
                        </a:rPr>
                      </a:br>
                      <a:r>
                        <a:rPr kumimoji="0" lang="de-DE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28" charset="-128"/>
                        </a:rPr>
                        <a:t>q5:      wantq</a:t>
                      </a:r>
                      <a:r>
                        <a:rPr kumimoji="0" lang="de-DE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28" charset="-128"/>
                          <a:sym typeface="Wingdings" pitchFamily="-128" charset="2"/>
                        </a:rPr>
                        <a:t>&lt;--true</a:t>
                      </a:r>
                      <a:br>
                        <a:rPr kumimoji="0" lang="de-DE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28" charset="-128"/>
                        </a:rPr>
                      </a:br>
                      <a:r>
                        <a:rPr kumimoji="0" lang="de-DE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28" charset="-128"/>
                        </a:rPr>
                        <a:t>q6:   </a:t>
                      </a:r>
                      <a:r>
                        <a:rPr kumimoji="0" lang="de-DE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952D38"/>
                          </a:solidFill>
                          <a:effectLst/>
                          <a:latin typeface="Arial" charset="0"/>
                          <a:ea typeface="ＭＳ Ｐゴシック" pitchFamily="-128" charset="-128"/>
                        </a:rPr>
                        <a:t>critical section</a:t>
                      </a:r>
                      <a:br>
                        <a:rPr kumimoji="0" lang="de-DE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28" charset="-128"/>
                        </a:rPr>
                      </a:br>
                      <a:r>
                        <a:rPr kumimoji="0" lang="de-DE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28" charset="-128"/>
                        </a:rPr>
                        <a:t>q7:   wantq</a:t>
                      </a:r>
                      <a:r>
                        <a:rPr kumimoji="0" lang="de-DE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28" charset="-128"/>
                          <a:sym typeface="Wingdings" pitchFamily="-128" charset="2"/>
                        </a:rPr>
                        <a:t>&lt;--false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46307135"/>
      </p:ext>
    </p:extLst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1">
            <a:extLst>
              <a:ext uri="{FF2B5EF4-FFF2-40B4-BE49-F238E27FC236}">
                <a16:creationId xmlns:a16="http://schemas.microsoft.com/office/drawing/2014/main" id="{7FDAF43B-338F-5688-EAFC-018919CB583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66744" y="49764"/>
            <a:ext cx="9076329" cy="1064277"/>
          </a:xfrm>
        </p:spPr>
        <p:txBody>
          <a:bodyPr/>
          <a:lstStyle/>
          <a:p>
            <a:pPr eaLnBrk="1" hangingPunct="1"/>
            <a:r>
              <a:rPr lang="en-US" altLang="en-US"/>
              <a:t>Peterson’s </a:t>
            </a:r>
            <a:r>
              <a:rPr lang="en-US" altLang="en-US" dirty="0"/>
              <a:t>Algorithm</a:t>
            </a:r>
          </a:p>
        </p:txBody>
      </p:sp>
      <p:graphicFrame>
        <p:nvGraphicFramePr>
          <p:cNvPr id="2" name="Group 3">
            <a:extLst>
              <a:ext uri="{FF2B5EF4-FFF2-40B4-BE49-F238E27FC236}">
                <a16:creationId xmlns:a16="http://schemas.microsoft.com/office/drawing/2014/main" id="{2933F1EF-232B-2FDE-36ED-AC90081D6C3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2364507"/>
              </p:ext>
            </p:extLst>
          </p:nvPr>
        </p:nvGraphicFramePr>
        <p:xfrm>
          <a:off x="2324100" y="1474694"/>
          <a:ext cx="7543800" cy="4467483"/>
        </p:xfrm>
        <a:graphic>
          <a:graphicData uri="http://schemas.openxmlformats.org/drawingml/2006/table">
            <a:tbl>
              <a:tblPr/>
              <a:tblGrid>
                <a:gridCol w="3771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71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822885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28" charset="-128"/>
                        </a:rPr>
                        <a:t>boolean wantp</a:t>
                      </a:r>
                      <a:r>
                        <a:rPr kumimoji="0" lang="de-DE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28" charset="-128"/>
                          <a:sym typeface="Symbol" pitchFamily="-128" charset="2"/>
                        </a:rPr>
                        <a:t>false</a:t>
                      </a:r>
                      <a:r>
                        <a:rPr kumimoji="0" lang="de-DE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28" charset="-128"/>
                        </a:rPr>
                        <a:t>, wantq</a:t>
                      </a:r>
                      <a:r>
                        <a:rPr kumimoji="0" lang="de-DE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28" charset="-128"/>
                          <a:sym typeface="Symbol" pitchFamily="-128" charset="2"/>
                        </a:rPr>
                        <a:t>false</a:t>
                      </a:r>
                      <a:br>
                        <a:rPr kumimoji="0" lang="de-DE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28" charset="-128"/>
                          <a:sym typeface="Symbol" pitchFamily="-128" charset="2"/>
                        </a:rPr>
                      </a:br>
                      <a:r>
                        <a:rPr kumimoji="0" lang="de-DE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28" charset="-128"/>
                          <a:sym typeface="Symbol" pitchFamily="-128" charset="2"/>
                        </a:rPr>
                        <a:t>integer last1</a:t>
                      </a:r>
                    </a:p>
                  </a:txBody>
                  <a:tcPr marT="45708" marB="4570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5389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28" charset="-128"/>
                        </a:rPr>
                        <a:t>p</a:t>
                      </a:r>
                    </a:p>
                  </a:txBody>
                  <a:tcPr marT="45708" marB="4570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28" charset="-128"/>
                        </a:rPr>
                        <a:t>q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9044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28" charset="-128"/>
                        </a:rPr>
                        <a:t>loop forever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28" charset="-128"/>
                        </a:rPr>
                        <a:t>p1:   noncritical section</a:t>
                      </a:r>
                      <a:br>
                        <a:rPr kumimoji="0" lang="de-DE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28" charset="-128"/>
                        </a:rPr>
                      </a:br>
                      <a:r>
                        <a:rPr kumimoji="0" lang="de-DE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1715FF"/>
                          </a:solidFill>
                          <a:effectLst/>
                          <a:latin typeface="Arial" charset="0"/>
                          <a:ea typeface="ＭＳ Ｐゴシック" pitchFamily="-128" charset="-128"/>
                        </a:rPr>
                        <a:t>p2:   wantp</a:t>
                      </a:r>
                      <a:r>
                        <a:rPr kumimoji="0" lang="de-DE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1715FF"/>
                          </a:solidFill>
                          <a:effectLst/>
                          <a:latin typeface="Arial" charset="0"/>
                          <a:ea typeface="ＭＳ Ｐゴシック" pitchFamily="-128" charset="-128"/>
                          <a:sym typeface="Symbol" pitchFamily="-128" charset="2"/>
                        </a:rPr>
                        <a:t>true</a:t>
                      </a:r>
                      <a:br>
                        <a:rPr kumimoji="0" lang="de-DE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1715FF"/>
                          </a:solidFill>
                          <a:effectLst/>
                          <a:latin typeface="Arial" charset="0"/>
                          <a:ea typeface="ＭＳ Ｐゴシック" pitchFamily="-128" charset="-128"/>
                          <a:sym typeface="Symbol" pitchFamily="-128" charset="2"/>
                        </a:rPr>
                      </a:br>
                      <a:r>
                        <a:rPr kumimoji="0" lang="de-DE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1715FF"/>
                          </a:solidFill>
                          <a:effectLst/>
                          <a:latin typeface="Arial" charset="0"/>
                          <a:ea typeface="ＭＳ Ｐゴシック" pitchFamily="-128" charset="-128"/>
                          <a:sym typeface="Symbol" pitchFamily="-128" charset="2"/>
                        </a:rPr>
                        <a:t>p3:   last </a:t>
                      </a:r>
                      <a:r>
                        <a:rPr kumimoji="0" lang="de-DE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ea typeface="ＭＳ Ｐゴシック" pitchFamily="-128" charset="-128"/>
                          <a:sym typeface="Symbol" pitchFamily="-128" charset="2"/>
                        </a:rPr>
                        <a:t>1</a:t>
                      </a:r>
                      <a:br>
                        <a:rPr kumimoji="0" lang="de-DE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ea typeface="ＭＳ Ｐゴシック" pitchFamily="-128" charset="-128"/>
                          <a:sym typeface="Symbol" pitchFamily="-128" charset="2"/>
                        </a:rPr>
                      </a:br>
                      <a:r>
                        <a:rPr kumimoji="0" lang="de-DE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ea typeface="ＭＳ Ｐゴシック" pitchFamily="-128" charset="-128"/>
                          <a:sym typeface="Symbol" pitchFamily="-128" charset="2"/>
                        </a:rPr>
                        <a:t>p4:   await wantq=false</a:t>
                      </a:r>
                      <a:br>
                        <a:rPr kumimoji="0" lang="de-DE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ea typeface="ＭＳ Ｐゴシック" pitchFamily="-128" charset="-128"/>
                          <a:sym typeface="Symbol" pitchFamily="-128" charset="2"/>
                        </a:rPr>
                      </a:br>
                      <a:r>
                        <a:rPr kumimoji="0" lang="de-DE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ea typeface="ＭＳ Ｐゴシック" pitchFamily="-128" charset="-128"/>
                          <a:sym typeface="Symbol" pitchFamily="-128" charset="2"/>
                        </a:rPr>
                        <a:t>p5:             or last=2</a:t>
                      </a:r>
                      <a:br>
                        <a:rPr kumimoji="0" lang="de-DE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28" charset="-128"/>
                          <a:sym typeface="Symbol" pitchFamily="-128" charset="2"/>
                        </a:rPr>
                      </a:br>
                      <a:r>
                        <a:rPr kumimoji="0" lang="de-DE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952D38"/>
                          </a:solidFill>
                          <a:effectLst/>
                          <a:latin typeface="Arial" charset="0"/>
                          <a:ea typeface="ＭＳ Ｐゴシック" pitchFamily="-128" charset="-128"/>
                          <a:sym typeface="Symbol" pitchFamily="-128" charset="2"/>
                        </a:rPr>
                        <a:t>p6:   critical section</a:t>
                      </a:r>
                      <a:br>
                        <a:rPr kumimoji="0" lang="de-DE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ea typeface="ＭＳ Ｐゴシック" pitchFamily="-128" charset="-128"/>
                          <a:sym typeface="Symbol" pitchFamily="-128" charset="2"/>
                        </a:rPr>
                      </a:br>
                      <a:r>
                        <a:rPr kumimoji="0" lang="de-DE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1715FF"/>
                          </a:solidFill>
                          <a:effectLst/>
                          <a:latin typeface="Arial" charset="0"/>
                          <a:ea typeface="ＭＳ Ｐゴシック" pitchFamily="-128" charset="-128"/>
                          <a:sym typeface="Symbol" pitchFamily="-128" charset="2"/>
                        </a:rPr>
                        <a:t>p7:   wantpfalse</a:t>
                      </a:r>
                      <a:endParaRPr kumimoji="0" lang="de-DE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  <a:ea typeface="ＭＳ Ｐゴシック" pitchFamily="-128" charset="-128"/>
                        <a:sym typeface="Symbol" pitchFamily="-128" charset="2"/>
                      </a:endParaRPr>
                    </a:p>
                  </a:txBody>
                  <a:tcPr marT="45708" marB="4570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28" charset="-128"/>
                        </a:rPr>
                        <a:t>loop forever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28" charset="-128"/>
                        </a:rPr>
                        <a:t>q1:   noncritical section</a:t>
                      </a:r>
                      <a:br>
                        <a:rPr kumimoji="0" lang="de-DE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28" charset="-128"/>
                        </a:rPr>
                      </a:br>
                      <a:r>
                        <a:rPr kumimoji="0" lang="de-DE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1715FF"/>
                          </a:solidFill>
                          <a:effectLst/>
                          <a:latin typeface="Arial" charset="0"/>
                          <a:ea typeface="ＭＳ Ｐゴシック" pitchFamily="-128" charset="-128"/>
                        </a:rPr>
                        <a:t>q2:   wantq</a:t>
                      </a:r>
                      <a:r>
                        <a:rPr kumimoji="0" lang="de-DE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1715FF"/>
                          </a:solidFill>
                          <a:effectLst/>
                          <a:latin typeface="Arial" charset="0"/>
                          <a:ea typeface="ＭＳ Ｐゴシック" pitchFamily="-128" charset="-128"/>
                          <a:sym typeface="Symbol" pitchFamily="-128" charset="2"/>
                        </a:rPr>
                        <a:t>true</a:t>
                      </a:r>
                      <a:br>
                        <a:rPr kumimoji="0" lang="de-DE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1715FF"/>
                          </a:solidFill>
                          <a:effectLst/>
                          <a:latin typeface="Arial" charset="0"/>
                          <a:ea typeface="ＭＳ Ｐゴシック" pitchFamily="-128" charset="-128"/>
                          <a:sym typeface="Symbol" pitchFamily="-128" charset="2"/>
                        </a:rPr>
                      </a:br>
                      <a:r>
                        <a:rPr kumimoji="0" lang="de-DE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1715FF"/>
                          </a:solidFill>
                          <a:effectLst/>
                          <a:latin typeface="Arial" charset="0"/>
                          <a:ea typeface="ＭＳ Ｐゴシック" pitchFamily="-128" charset="-128"/>
                          <a:sym typeface="Symbol" pitchFamily="-128" charset="2"/>
                        </a:rPr>
                        <a:t>q3:   last </a:t>
                      </a:r>
                      <a:r>
                        <a:rPr kumimoji="0" lang="de-DE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ea typeface="ＭＳ Ｐゴシック" pitchFamily="-128" charset="-128"/>
                          <a:sym typeface="Symbol" pitchFamily="-128" charset="2"/>
                        </a:rPr>
                        <a:t>2</a:t>
                      </a:r>
                      <a:br>
                        <a:rPr kumimoji="0" lang="de-DE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ea typeface="ＭＳ Ｐゴシック" pitchFamily="-128" charset="-128"/>
                          <a:sym typeface="Symbol" pitchFamily="-128" charset="2"/>
                        </a:rPr>
                      </a:br>
                      <a:r>
                        <a:rPr kumimoji="0" lang="de-DE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ea typeface="ＭＳ Ｐゴシック" pitchFamily="-128" charset="-128"/>
                          <a:sym typeface="Symbol" pitchFamily="-128" charset="2"/>
                        </a:rPr>
                        <a:t>q4:   await wantp=false</a:t>
                      </a:r>
                      <a:br>
                        <a:rPr kumimoji="0" lang="de-DE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ea typeface="ＭＳ Ｐゴシック" pitchFamily="-128" charset="-128"/>
                          <a:sym typeface="Symbol" pitchFamily="-128" charset="2"/>
                        </a:rPr>
                      </a:br>
                      <a:r>
                        <a:rPr kumimoji="0" lang="de-DE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ea typeface="ＭＳ Ｐゴシック" pitchFamily="-128" charset="-128"/>
                          <a:sym typeface="Symbol" pitchFamily="-128" charset="2"/>
                        </a:rPr>
                        <a:t>q5:             or last=1</a:t>
                      </a:r>
                      <a:br>
                        <a:rPr kumimoji="0" lang="de-DE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28" charset="-128"/>
                          <a:sym typeface="Symbol" pitchFamily="-128" charset="2"/>
                        </a:rPr>
                      </a:br>
                      <a:r>
                        <a:rPr kumimoji="0" lang="de-DE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952D38"/>
                          </a:solidFill>
                          <a:effectLst/>
                          <a:latin typeface="Arial" charset="0"/>
                          <a:ea typeface="ＭＳ Ｐゴシック" pitchFamily="-128" charset="-128"/>
                          <a:sym typeface="Symbol" pitchFamily="-128" charset="2"/>
                        </a:rPr>
                        <a:t>q6:   critical section</a:t>
                      </a:r>
                      <a:br>
                        <a:rPr kumimoji="0" lang="de-DE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ea typeface="ＭＳ Ｐゴシック" pitchFamily="-128" charset="-128"/>
                          <a:sym typeface="Symbol" pitchFamily="-128" charset="2"/>
                        </a:rPr>
                      </a:br>
                      <a:r>
                        <a:rPr kumimoji="0" lang="de-DE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1715FF"/>
                          </a:solidFill>
                          <a:effectLst/>
                          <a:latin typeface="Arial" charset="0"/>
                          <a:ea typeface="ＭＳ Ｐゴシック" pitchFamily="-128" charset="-128"/>
                          <a:sym typeface="Symbol" pitchFamily="-128" charset="2"/>
                        </a:rPr>
                        <a:t>q7:   wantqfalse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36609103"/>
      </p:ext>
    </p:extLst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1">
            <a:extLst>
              <a:ext uri="{FF2B5EF4-FFF2-40B4-BE49-F238E27FC236}">
                <a16:creationId xmlns:a16="http://schemas.microsoft.com/office/drawing/2014/main" id="{7FDAF43B-338F-5688-EAFC-018919CB583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66744" y="49764"/>
            <a:ext cx="9076329" cy="1064277"/>
          </a:xfrm>
        </p:spPr>
        <p:txBody>
          <a:bodyPr/>
          <a:lstStyle/>
          <a:p>
            <a:pPr eaLnBrk="1" hangingPunct="1"/>
            <a:r>
              <a:rPr lang="en-US" altLang="en-US" dirty="0"/>
              <a:t>Dekker’s Algorithm</a:t>
            </a:r>
          </a:p>
        </p:txBody>
      </p:sp>
      <p:graphicFrame>
        <p:nvGraphicFramePr>
          <p:cNvPr id="5" name="Group 3">
            <a:extLst>
              <a:ext uri="{FF2B5EF4-FFF2-40B4-BE49-F238E27FC236}">
                <a16:creationId xmlns:a16="http://schemas.microsoft.com/office/drawing/2014/main" id="{46924B38-50E9-8C26-819F-0ADC787D8A9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56245116"/>
              </p:ext>
            </p:extLst>
          </p:nvPr>
        </p:nvGraphicFramePr>
        <p:xfrm>
          <a:off x="2148927" y="1114041"/>
          <a:ext cx="7543800" cy="5564621"/>
        </p:xfrm>
        <a:graphic>
          <a:graphicData uri="http://schemas.openxmlformats.org/drawingml/2006/table">
            <a:tbl>
              <a:tblPr/>
              <a:tblGrid>
                <a:gridCol w="3771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71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822854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28" charset="-128"/>
                        </a:rPr>
                        <a:t>boolean wantp</a:t>
                      </a:r>
                      <a:r>
                        <a:rPr kumimoji="0" lang="de-DE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28" charset="-128"/>
                          <a:sym typeface="Symbol" pitchFamily="-128" charset="2"/>
                        </a:rPr>
                        <a:t>false</a:t>
                      </a:r>
                      <a:r>
                        <a:rPr kumimoji="0" lang="de-DE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28" charset="-128"/>
                        </a:rPr>
                        <a:t>, wantq</a:t>
                      </a:r>
                      <a:r>
                        <a:rPr kumimoji="0" lang="de-DE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28" charset="-128"/>
                          <a:sym typeface="Symbol" pitchFamily="-128" charset="2"/>
                        </a:rPr>
                        <a:t>false</a:t>
                      </a:r>
                      <a:br>
                        <a:rPr kumimoji="0" lang="de-DE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28" charset="-128"/>
                          <a:sym typeface="Symbol" pitchFamily="-128" charset="2"/>
                        </a:rPr>
                      </a:br>
                      <a:r>
                        <a:rPr kumimoji="0" lang="de-DE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28" charset="-128"/>
                          <a:sym typeface="Symbol" pitchFamily="-128" charset="2"/>
                        </a:rPr>
                        <a:t>integer turn1</a:t>
                      </a:r>
                    </a:p>
                  </a:txBody>
                  <a:tcPr marT="45700" marB="457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5378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28" charset="-128"/>
                        </a:rPr>
                        <a:t>p</a:t>
                      </a:r>
                    </a:p>
                  </a:txBody>
                  <a:tcPr marT="45700" marB="457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28" charset="-128"/>
                        </a:rPr>
                        <a:t>q</a:t>
                      </a:r>
                    </a:p>
                  </a:txBody>
                  <a:tcPr marT="45700" marB="457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8754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28" charset="-128"/>
                        </a:rPr>
                        <a:t>loop forever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28" charset="-128"/>
                        </a:rPr>
                        <a:t>p1:   noncritical section</a:t>
                      </a:r>
                      <a:br>
                        <a:rPr kumimoji="0" lang="de-DE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28" charset="-128"/>
                        </a:rPr>
                      </a:br>
                      <a:r>
                        <a:rPr kumimoji="0" lang="de-DE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1715FF"/>
                          </a:solidFill>
                          <a:effectLst/>
                          <a:latin typeface="Arial" charset="0"/>
                          <a:ea typeface="ＭＳ Ｐゴシック" pitchFamily="-128" charset="-128"/>
                        </a:rPr>
                        <a:t>p2:   wantp</a:t>
                      </a:r>
                      <a:r>
                        <a:rPr kumimoji="0" lang="de-DE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1715FF"/>
                          </a:solidFill>
                          <a:effectLst/>
                          <a:latin typeface="Arial" charset="0"/>
                          <a:ea typeface="ＭＳ Ｐゴシック" pitchFamily="-128" charset="-128"/>
                          <a:sym typeface="Symbol" pitchFamily="-128" charset="2"/>
                        </a:rPr>
                        <a:t>true</a:t>
                      </a:r>
                      <a:br>
                        <a:rPr kumimoji="0" lang="de-DE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1715FF"/>
                          </a:solidFill>
                          <a:effectLst/>
                          <a:latin typeface="Arial" charset="0"/>
                          <a:ea typeface="ＭＳ Ｐゴシック" pitchFamily="-128" charset="-128"/>
                          <a:sym typeface="Symbol" pitchFamily="-128" charset="2"/>
                        </a:rPr>
                      </a:br>
                      <a:r>
                        <a:rPr kumimoji="0" lang="de-DE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ea typeface="ＭＳ Ｐゴシック" pitchFamily="-128" charset="-128"/>
                          <a:sym typeface="Symbol" pitchFamily="-128" charset="2"/>
                        </a:rPr>
                        <a:t>p3:   while wantq</a:t>
                      </a:r>
                      <a:br>
                        <a:rPr kumimoji="0" lang="de-DE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ea typeface="ＭＳ Ｐゴシック" pitchFamily="-128" charset="-128"/>
                          <a:sym typeface="Symbol" pitchFamily="-128" charset="2"/>
                        </a:rPr>
                      </a:br>
                      <a:r>
                        <a:rPr kumimoji="0" lang="de-DE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ea typeface="ＭＳ Ｐゴシック" pitchFamily="-128" charset="-128"/>
                          <a:sym typeface="Symbol" pitchFamily="-128" charset="2"/>
                        </a:rPr>
                        <a:t>p4:     if turn=2</a:t>
                      </a:r>
                      <a:br>
                        <a:rPr kumimoji="0" lang="de-DE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ea typeface="ＭＳ Ｐゴシック" pitchFamily="-128" charset="-128"/>
                          <a:sym typeface="Symbol" pitchFamily="-128" charset="2"/>
                        </a:rPr>
                      </a:br>
                      <a:r>
                        <a:rPr kumimoji="0" lang="de-DE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ea typeface="ＭＳ Ｐゴシック" pitchFamily="-128" charset="-128"/>
                          <a:sym typeface="Symbol" pitchFamily="-128" charset="2"/>
                        </a:rPr>
                        <a:t>p5:         wantpfalse</a:t>
                      </a:r>
                      <a:br>
                        <a:rPr kumimoji="0" lang="de-DE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ea typeface="ＭＳ Ｐゴシック" pitchFamily="-128" charset="-128"/>
                          <a:sym typeface="Symbol" pitchFamily="-128" charset="2"/>
                        </a:rPr>
                      </a:br>
                      <a:r>
                        <a:rPr kumimoji="0" lang="de-DE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ea typeface="ＭＳ Ｐゴシック" pitchFamily="-128" charset="-128"/>
                          <a:sym typeface="Symbol" pitchFamily="-128" charset="2"/>
                        </a:rPr>
                        <a:t>p6:         await turn=1</a:t>
                      </a:r>
                      <a:br>
                        <a:rPr kumimoji="0" lang="de-DE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ea typeface="ＭＳ Ｐゴシック" pitchFamily="-128" charset="-128"/>
                          <a:sym typeface="Symbol" pitchFamily="-128" charset="2"/>
                        </a:rPr>
                      </a:br>
                      <a:r>
                        <a:rPr kumimoji="0" lang="de-DE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ea typeface="ＭＳ Ｐゴシック" pitchFamily="-128" charset="-128"/>
                          <a:sym typeface="Symbol" pitchFamily="-128" charset="2"/>
                        </a:rPr>
                        <a:t>p7:         wantptrue</a:t>
                      </a:r>
                      <a:br>
                        <a:rPr kumimoji="0" lang="de-DE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28" charset="-128"/>
                          <a:sym typeface="Symbol" pitchFamily="-128" charset="2"/>
                        </a:rPr>
                      </a:br>
                      <a:r>
                        <a:rPr kumimoji="0" lang="de-DE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952D38"/>
                          </a:solidFill>
                          <a:effectLst/>
                          <a:latin typeface="Arial" charset="0"/>
                          <a:ea typeface="ＭＳ Ｐゴシック" pitchFamily="-128" charset="-128"/>
                          <a:sym typeface="Symbol" pitchFamily="-128" charset="2"/>
                        </a:rPr>
                        <a:t>p8:   critical section</a:t>
                      </a:r>
                      <a:br>
                        <a:rPr kumimoji="0" lang="de-DE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952D38"/>
                          </a:solidFill>
                          <a:effectLst/>
                          <a:latin typeface="Arial" charset="0"/>
                          <a:ea typeface="ＭＳ Ｐゴシック" pitchFamily="-128" charset="-128"/>
                          <a:sym typeface="Symbol" pitchFamily="-128" charset="2"/>
                        </a:rPr>
                      </a:br>
                      <a:r>
                        <a:rPr kumimoji="0" lang="de-DE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ea typeface="ＭＳ Ｐゴシック" pitchFamily="-128" charset="-128"/>
                          <a:sym typeface="Symbol" pitchFamily="-128" charset="2"/>
                        </a:rPr>
                        <a:t>p9:   turn2</a:t>
                      </a:r>
                      <a:br>
                        <a:rPr kumimoji="0" lang="de-DE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ea typeface="ＭＳ Ｐゴシック" pitchFamily="-128" charset="-128"/>
                          <a:sym typeface="Symbol" pitchFamily="-128" charset="2"/>
                        </a:rPr>
                      </a:br>
                      <a:r>
                        <a:rPr kumimoji="0" lang="de-DE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ea typeface="ＭＳ Ｐゴシック" pitchFamily="-128" charset="-128"/>
                          <a:sym typeface="Symbol" pitchFamily="-128" charset="2"/>
                        </a:rPr>
                        <a:t>p10: wantpfalse</a:t>
                      </a:r>
                      <a:endParaRPr kumimoji="0" lang="de-DE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-128" charset="-128"/>
                        <a:sym typeface="Symbol" pitchFamily="-128" charset="2"/>
                      </a:endParaRPr>
                    </a:p>
                  </a:txBody>
                  <a:tcPr marT="45700" marB="457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28" charset="-128"/>
                        </a:rPr>
                        <a:t>loop forever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28" charset="-128"/>
                        </a:rPr>
                        <a:t>q1:   noncritical section</a:t>
                      </a:r>
                      <a:br>
                        <a:rPr kumimoji="0" lang="de-DE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28" charset="-128"/>
                        </a:rPr>
                      </a:br>
                      <a:r>
                        <a:rPr kumimoji="0" lang="de-DE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1715FF"/>
                          </a:solidFill>
                          <a:effectLst/>
                          <a:latin typeface="Arial" charset="0"/>
                          <a:ea typeface="ＭＳ Ｐゴシック" pitchFamily="-128" charset="-128"/>
                        </a:rPr>
                        <a:t>q2:   wantq</a:t>
                      </a:r>
                      <a:r>
                        <a:rPr kumimoji="0" lang="de-DE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1715FF"/>
                          </a:solidFill>
                          <a:effectLst/>
                          <a:latin typeface="Arial" charset="0"/>
                          <a:ea typeface="ＭＳ Ｐゴシック" pitchFamily="-128" charset="-128"/>
                          <a:sym typeface="Symbol" pitchFamily="-128" charset="2"/>
                        </a:rPr>
                        <a:t>true</a:t>
                      </a:r>
                      <a:br>
                        <a:rPr kumimoji="0" lang="de-DE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1715FF"/>
                          </a:solidFill>
                          <a:effectLst/>
                          <a:latin typeface="Arial" charset="0"/>
                          <a:ea typeface="ＭＳ Ｐゴシック" pitchFamily="-128" charset="-128"/>
                          <a:sym typeface="Symbol" pitchFamily="-128" charset="2"/>
                        </a:rPr>
                      </a:br>
                      <a:r>
                        <a:rPr kumimoji="0" lang="de-DE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ea typeface="ＭＳ Ｐゴシック" pitchFamily="-128" charset="-128"/>
                          <a:sym typeface="Symbol" pitchFamily="-128" charset="2"/>
                        </a:rPr>
                        <a:t>q3:   while wantp</a:t>
                      </a:r>
                      <a:br>
                        <a:rPr kumimoji="0" lang="de-DE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ea typeface="ＭＳ Ｐゴシック" pitchFamily="-128" charset="-128"/>
                          <a:sym typeface="Symbol" pitchFamily="-128" charset="2"/>
                        </a:rPr>
                      </a:br>
                      <a:r>
                        <a:rPr kumimoji="0" lang="de-DE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ea typeface="ＭＳ Ｐゴシック" pitchFamily="-128" charset="-128"/>
                          <a:sym typeface="Symbol" pitchFamily="-128" charset="2"/>
                        </a:rPr>
                        <a:t>q4:     if turn=1</a:t>
                      </a:r>
                      <a:br>
                        <a:rPr kumimoji="0" lang="de-DE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ea typeface="ＭＳ Ｐゴシック" pitchFamily="-128" charset="-128"/>
                          <a:sym typeface="Symbol" pitchFamily="-128" charset="2"/>
                        </a:rPr>
                      </a:br>
                      <a:r>
                        <a:rPr kumimoji="0" lang="de-DE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ea typeface="ＭＳ Ｐゴシック" pitchFamily="-128" charset="-128"/>
                          <a:sym typeface="Symbol" pitchFamily="-128" charset="2"/>
                        </a:rPr>
                        <a:t>q5:         wantqfalse</a:t>
                      </a:r>
                      <a:br>
                        <a:rPr kumimoji="0" lang="de-DE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ea typeface="ＭＳ Ｐゴシック" pitchFamily="-128" charset="-128"/>
                          <a:sym typeface="Symbol" pitchFamily="-128" charset="2"/>
                        </a:rPr>
                      </a:br>
                      <a:r>
                        <a:rPr kumimoji="0" lang="de-DE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ea typeface="ＭＳ Ｐゴシック" pitchFamily="-128" charset="-128"/>
                          <a:sym typeface="Symbol" pitchFamily="-128" charset="2"/>
                        </a:rPr>
                        <a:t>q6:         await turn=2</a:t>
                      </a:r>
                      <a:br>
                        <a:rPr kumimoji="0" lang="de-DE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ea typeface="ＭＳ Ｐゴシック" pitchFamily="-128" charset="-128"/>
                          <a:sym typeface="Symbol" pitchFamily="-128" charset="2"/>
                        </a:rPr>
                      </a:br>
                      <a:r>
                        <a:rPr kumimoji="0" lang="de-DE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ea typeface="ＭＳ Ｐゴシック" pitchFamily="-128" charset="-128"/>
                          <a:sym typeface="Symbol" pitchFamily="-128" charset="2"/>
                        </a:rPr>
                        <a:t>q7:         wantqtrue</a:t>
                      </a:r>
                      <a:br>
                        <a:rPr kumimoji="0" lang="de-DE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28" charset="-128"/>
                          <a:sym typeface="Symbol" pitchFamily="-128" charset="2"/>
                        </a:rPr>
                      </a:br>
                      <a:r>
                        <a:rPr kumimoji="0" lang="de-DE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952D38"/>
                          </a:solidFill>
                          <a:effectLst/>
                          <a:latin typeface="Arial" charset="0"/>
                          <a:ea typeface="ＭＳ Ｐゴシック" pitchFamily="-128" charset="-128"/>
                          <a:sym typeface="Symbol" pitchFamily="-128" charset="2"/>
                        </a:rPr>
                        <a:t>q8:   critical section</a:t>
                      </a:r>
                      <a:br>
                        <a:rPr kumimoji="0" lang="de-DE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952D38"/>
                          </a:solidFill>
                          <a:effectLst/>
                          <a:latin typeface="Arial" charset="0"/>
                          <a:ea typeface="ＭＳ Ｐゴシック" pitchFamily="-128" charset="-128"/>
                          <a:sym typeface="Symbol" pitchFamily="-128" charset="2"/>
                        </a:rPr>
                      </a:br>
                      <a:r>
                        <a:rPr kumimoji="0" lang="de-DE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ea typeface="ＭＳ Ｐゴシック" pitchFamily="-128" charset="-128"/>
                          <a:sym typeface="Symbol" pitchFamily="-128" charset="2"/>
                        </a:rPr>
                        <a:t>q9:   turn1</a:t>
                      </a:r>
                      <a:br>
                        <a:rPr kumimoji="0" lang="de-DE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ea typeface="ＭＳ Ｐゴシック" pitchFamily="-128" charset="-128"/>
                          <a:sym typeface="Symbol" pitchFamily="-128" charset="2"/>
                        </a:rPr>
                      </a:br>
                      <a:r>
                        <a:rPr kumimoji="0" lang="de-DE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ea typeface="ＭＳ Ｐゴシック" pitchFamily="-128" charset="-128"/>
                          <a:sym typeface="Symbol" pitchFamily="-128" charset="2"/>
                        </a:rPr>
                        <a:t>q10: wantqfalse</a:t>
                      </a:r>
                    </a:p>
                  </a:txBody>
                  <a:tcPr marT="45700" marB="457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39245404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270A21-49AC-FC83-2642-4BA6E348FF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Mutual Exclusion Problem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1ADB88-4446-34E4-EF7A-4A1DC2C4AA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66744" y="2248257"/>
            <a:ext cx="9076329" cy="1756815"/>
          </a:xfrm>
        </p:spPr>
        <p:txBody>
          <a:bodyPr>
            <a:normAutofit fontScale="85000" lnSpcReduction="10000"/>
          </a:bodyPr>
          <a:lstStyle/>
          <a:p>
            <a:r>
              <a:rPr lang="en-US" dirty="0"/>
              <a:t>The Operating System can switch between running threads at-will, leading to multiple “</a:t>
            </a:r>
            <a:r>
              <a:rPr lang="en-US" dirty="0" err="1"/>
              <a:t>interleavings</a:t>
            </a:r>
            <a:r>
              <a:rPr lang="en-US" dirty="0"/>
              <a:t>” of code among those threads.</a:t>
            </a:r>
          </a:p>
          <a:p>
            <a:r>
              <a:rPr lang="en-US" dirty="0"/>
              <a:t>Sometimes, these </a:t>
            </a:r>
            <a:r>
              <a:rPr lang="en-US" dirty="0" err="1"/>
              <a:t>interleavings</a:t>
            </a:r>
            <a:r>
              <a:rPr lang="en-US" dirty="0"/>
              <a:t> can result in different execution results.</a:t>
            </a:r>
          </a:p>
          <a:p>
            <a:r>
              <a:rPr lang="en-US" dirty="0"/>
              <a:t>Our goal: to make atomic those sections of code (“critical sections”) that can result in incorrect outcomes, such that threads execute them on a limited basis, yet whenever necessary.</a:t>
            </a:r>
          </a:p>
        </p:txBody>
      </p:sp>
      <p:grpSp>
        <p:nvGrpSpPr>
          <p:cNvPr id="4" name="Group 5">
            <a:extLst>
              <a:ext uri="{FF2B5EF4-FFF2-40B4-BE49-F238E27FC236}">
                <a16:creationId xmlns:a16="http://schemas.microsoft.com/office/drawing/2014/main" id="{1AD646CA-B2DF-2CB6-F9C5-7B90CA43E264}"/>
              </a:ext>
            </a:extLst>
          </p:cNvPr>
          <p:cNvGrpSpPr>
            <a:grpSpLocks/>
          </p:cNvGrpSpPr>
          <p:nvPr/>
        </p:nvGrpSpPr>
        <p:grpSpPr bwMode="auto">
          <a:xfrm>
            <a:off x="1481389" y="4073334"/>
            <a:ext cx="8047038" cy="2454275"/>
            <a:chOff x="178" y="2726"/>
            <a:chExt cx="5069" cy="1546"/>
          </a:xfrm>
        </p:grpSpPr>
        <p:sp>
          <p:nvSpPr>
            <p:cNvPr id="5" name="Rectangle 6">
              <a:extLst>
                <a:ext uri="{FF2B5EF4-FFF2-40B4-BE49-F238E27FC236}">
                  <a16:creationId xmlns:a16="http://schemas.microsoft.com/office/drawing/2014/main" id="{1917D9A1-7645-0003-DEBF-17D94FAB4FC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8" y="2761"/>
              <a:ext cx="1414" cy="9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r>
                <a:rPr lang="de-DE" altLang="en-US" sz="2000" dirty="0"/>
                <a:t>Parallel programs:</a:t>
              </a:r>
              <a:endParaRPr lang="de-DE" altLang="en-US" dirty="0"/>
            </a:p>
            <a:p>
              <a:endParaRPr lang="de-DE" altLang="en-US" dirty="0"/>
            </a:p>
            <a:p>
              <a:r>
                <a:rPr lang="de-DE" altLang="en-US" b="1" dirty="0"/>
                <a:t>p1          q1</a:t>
              </a:r>
              <a:br>
                <a:rPr lang="de-DE" altLang="en-US" b="1" dirty="0"/>
              </a:br>
              <a:r>
                <a:rPr lang="de-DE" altLang="en-US" b="1" dirty="0"/>
                <a:t>p2          q2</a:t>
              </a:r>
              <a:endParaRPr lang="de-DE" altLang="en-US" dirty="0"/>
            </a:p>
          </p:txBody>
        </p:sp>
        <p:sp>
          <p:nvSpPr>
            <p:cNvPr id="6" name="Rectangle 7">
              <a:extLst>
                <a:ext uri="{FF2B5EF4-FFF2-40B4-BE49-F238E27FC236}">
                  <a16:creationId xmlns:a16="http://schemas.microsoft.com/office/drawing/2014/main" id="{016FACBD-4C1F-DC55-3E77-E1786CFC551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20" y="2736"/>
              <a:ext cx="1634" cy="13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r>
                <a:rPr lang="de-DE" altLang="en-US" sz="2000"/>
                <a:t>Interleavings:</a:t>
              </a:r>
            </a:p>
            <a:p>
              <a:endParaRPr lang="de-DE" altLang="en-US" sz="2000"/>
            </a:p>
            <a:p>
              <a:r>
                <a:rPr lang="de-DE" altLang="en-US" b="1"/>
                <a:t>p1</a:t>
              </a:r>
              <a:r>
                <a:rPr lang="de-DE" altLang="en-US" b="1">
                  <a:sym typeface="Symbol" panose="05050102010706020507" pitchFamily="18" charset="2"/>
                </a:rPr>
                <a:t>q1p2 q2</a:t>
              </a:r>
            </a:p>
            <a:p>
              <a:r>
                <a:rPr lang="de-DE" altLang="en-US" b="1"/>
                <a:t>p1</a:t>
              </a:r>
              <a:r>
                <a:rPr lang="de-DE" altLang="en-US" b="1">
                  <a:sym typeface="Symbol" panose="05050102010706020507" pitchFamily="18" charset="2"/>
                </a:rPr>
                <a:t>p2q1 q2</a:t>
              </a:r>
            </a:p>
            <a:p>
              <a:r>
                <a:rPr lang="de-DE" altLang="en-US" b="1"/>
                <a:t>q1</a:t>
              </a:r>
              <a:r>
                <a:rPr lang="de-DE" altLang="en-US" b="1">
                  <a:sym typeface="Symbol" panose="05050102010706020507" pitchFamily="18" charset="2"/>
                </a:rPr>
                <a:t>p1p2 q2</a:t>
              </a:r>
            </a:p>
            <a:p>
              <a:r>
                <a:rPr lang="de-DE" altLang="en-US" b="1">
                  <a:sym typeface="Symbol" panose="05050102010706020507" pitchFamily="18" charset="2"/>
                </a:rPr>
                <a:t>...</a:t>
              </a:r>
            </a:p>
          </p:txBody>
        </p:sp>
        <p:sp>
          <p:nvSpPr>
            <p:cNvPr id="7" name="Rectangle 8">
              <a:extLst>
                <a:ext uri="{FF2B5EF4-FFF2-40B4-BE49-F238E27FC236}">
                  <a16:creationId xmlns:a16="http://schemas.microsoft.com/office/drawing/2014/main" id="{2DBE125D-7F31-42C0-DF29-B87F45AB3DF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32" y="2726"/>
              <a:ext cx="1130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r>
                <a:rPr lang="de-DE" altLang="en-US" sz="2000"/>
                <a:t>Generated by:</a:t>
              </a:r>
            </a:p>
          </p:txBody>
        </p:sp>
        <p:sp>
          <p:nvSpPr>
            <p:cNvPr id="8" name="Rectangle 9">
              <a:extLst>
                <a:ext uri="{FF2B5EF4-FFF2-40B4-BE49-F238E27FC236}">
                  <a16:creationId xmlns:a16="http://schemas.microsoft.com/office/drawing/2014/main" id="{5CBF75AC-80E6-9917-D4A0-E21125B7F39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49" y="3120"/>
              <a:ext cx="3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r>
                <a:rPr lang="de-DE" altLang="en-US" sz="2000" b="1"/>
                <a:t>p1</a:t>
              </a:r>
            </a:p>
          </p:txBody>
        </p:sp>
        <p:sp>
          <p:nvSpPr>
            <p:cNvPr id="9" name="Rectangle 10">
              <a:extLst>
                <a:ext uri="{FF2B5EF4-FFF2-40B4-BE49-F238E27FC236}">
                  <a16:creationId xmlns:a16="http://schemas.microsoft.com/office/drawing/2014/main" id="{D4568B0E-C311-673B-7207-9A3599242CC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04" y="3110"/>
              <a:ext cx="3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r>
                <a:rPr lang="de-DE" altLang="en-US" sz="2000" b="1"/>
                <a:t>q1</a:t>
              </a:r>
            </a:p>
          </p:txBody>
        </p:sp>
        <p:sp>
          <p:nvSpPr>
            <p:cNvPr id="10" name="Line 11">
              <a:extLst>
                <a:ext uri="{FF2B5EF4-FFF2-40B4-BE49-F238E27FC236}">
                  <a16:creationId xmlns:a16="http://schemas.microsoft.com/office/drawing/2014/main" id="{2FBE9A65-24ED-C3F7-C17C-2C9278182F3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20" y="3216"/>
              <a:ext cx="0" cy="5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" name="Line 12">
              <a:extLst>
                <a:ext uri="{FF2B5EF4-FFF2-40B4-BE49-F238E27FC236}">
                  <a16:creationId xmlns:a16="http://schemas.microsoft.com/office/drawing/2014/main" id="{4F3F5477-DCDA-B7A6-750E-E4EEA02BCDC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68" y="3216"/>
              <a:ext cx="0" cy="5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" name="Line 13">
              <a:extLst>
                <a:ext uri="{FF2B5EF4-FFF2-40B4-BE49-F238E27FC236}">
                  <a16:creationId xmlns:a16="http://schemas.microsoft.com/office/drawing/2014/main" id="{95FD809E-DE00-2E21-1F96-2D303B598280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224" y="3168"/>
              <a:ext cx="480" cy="5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" name="Line 14">
              <a:extLst>
                <a:ext uri="{FF2B5EF4-FFF2-40B4-BE49-F238E27FC236}">
                  <a16:creationId xmlns:a16="http://schemas.microsoft.com/office/drawing/2014/main" id="{5430E3E3-9E97-3603-CB75-AEDF567E4B9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704" y="3168"/>
              <a:ext cx="480" cy="5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" name="Line 15">
              <a:extLst>
                <a:ext uri="{FF2B5EF4-FFF2-40B4-BE49-F238E27FC236}">
                  <a16:creationId xmlns:a16="http://schemas.microsoft.com/office/drawing/2014/main" id="{4509D831-4747-F538-3F23-D540BE9593D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224" y="3696"/>
              <a:ext cx="480" cy="57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" name="Line 16">
              <a:extLst>
                <a:ext uri="{FF2B5EF4-FFF2-40B4-BE49-F238E27FC236}">
                  <a16:creationId xmlns:a16="http://schemas.microsoft.com/office/drawing/2014/main" id="{F32DDB82-9C69-3331-B475-1DE05CE3D502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704" y="3696"/>
              <a:ext cx="480" cy="57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" name="Line 17">
              <a:extLst>
                <a:ext uri="{FF2B5EF4-FFF2-40B4-BE49-F238E27FC236}">
                  <a16:creationId xmlns:a16="http://schemas.microsoft.com/office/drawing/2014/main" id="{737F1E4A-FC41-E3D8-EFB9-C10BB4FCCC9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464" y="3408"/>
              <a:ext cx="480" cy="57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" name="Line 18">
              <a:extLst>
                <a:ext uri="{FF2B5EF4-FFF2-40B4-BE49-F238E27FC236}">
                  <a16:creationId xmlns:a16="http://schemas.microsoft.com/office/drawing/2014/main" id="{04685DC0-3740-8EB8-B76B-47C0C1FCBDA0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464" y="3408"/>
              <a:ext cx="480" cy="57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" name="Rectangle 19">
              <a:extLst>
                <a:ext uri="{FF2B5EF4-FFF2-40B4-BE49-F238E27FC236}">
                  <a16:creationId xmlns:a16="http://schemas.microsoft.com/office/drawing/2014/main" id="{F0E0F784-8C82-D05E-FA29-E2F00C7F1CE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64" y="3360"/>
              <a:ext cx="3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r>
                <a:rPr lang="de-DE" altLang="en-US" sz="2000" b="1"/>
                <a:t>q1</a:t>
              </a:r>
            </a:p>
          </p:txBody>
        </p:sp>
        <p:sp>
          <p:nvSpPr>
            <p:cNvPr id="19" name="Rectangle 20">
              <a:extLst>
                <a:ext uri="{FF2B5EF4-FFF2-40B4-BE49-F238E27FC236}">
                  <a16:creationId xmlns:a16="http://schemas.microsoft.com/office/drawing/2014/main" id="{E4097468-B04C-41BC-DD94-B3A75341C0D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24" y="3648"/>
              <a:ext cx="3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r>
                <a:rPr lang="de-DE" altLang="en-US" sz="2000" b="1"/>
                <a:t>q1</a:t>
              </a:r>
            </a:p>
          </p:txBody>
        </p:sp>
        <p:sp>
          <p:nvSpPr>
            <p:cNvPr id="20" name="Rectangle 21">
              <a:extLst>
                <a:ext uri="{FF2B5EF4-FFF2-40B4-BE49-F238E27FC236}">
                  <a16:creationId xmlns:a16="http://schemas.microsoft.com/office/drawing/2014/main" id="{EB44B006-BE15-289D-320F-9F08712A30A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76" y="3360"/>
              <a:ext cx="3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r>
                <a:rPr lang="de-DE" altLang="en-US" sz="2000" b="1"/>
                <a:t>p2</a:t>
              </a:r>
            </a:p>
          </p:txBody>
        </p:sp>
        <p:sp>
          <p:nvSpPr>
            <p:cNvPr id="21" name="Rectangle 22">
              <a:extLst>
                <a:ext uri="{FF2B5EF4-FFF2-40B4-BE49-F238E27FC236}">
                  <a16:creationId xmlns:a16="http://schemas.microsoft.com/office/drawing/2014/main" id="{DE734667-2978-ABE0-56BC-DEDA53894C0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44" y="3360"/>
              <a:ext cx="3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r>
                <a:rPr lang="de-DE" altLang="en-US" sz="2000" b="1"/>
                <a:t>q2</a:t>
              </a:r>
            </a:p>
          </p:txBody>
        </p:sp>
        <p:sp>
          <p:nvSpPr>
            <p:cNvPr id="22" name="Rectangle 23">
              <a:extLst>
                <a:ext uri="{FF2B5EF4-FFF2-40B4-BE49-F238E27FC236}">
                  <a16:creationId xmlns:a16="http://schemas.microsoft.com/office/drawing/2014/main" id="{DCA99666-D9AB-1CAF-10A0-429AA4491CE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04" y="3648"/>
              <a:ext cx="3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r>
                <a:rPr lang="de-DE" altLang="en-US" sz="2000" b="1"/>
                <a:t>q2</a:t>
              </a:r>
            </a:p>
          </p:txBody>
        </p:sp>
        <p:sp>
          <p:nvSpPr>
            <p:cNvPr id="23" name="Rectangle 24">
              <a:extLst>
                <a:ext uri="{FF2B5EF4-FFF2-40B4-BE49-F238E27FC236}">
                  <a16:creationId xmlns:a16="http://schemas.microsoft.com/office/drawing/2014/main" id="{A40ED679-9ECB-CE55-CB25-5C6482FDC69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64" y="3936"/>
              <a:ext cx="3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r>
                <a:rPr lang="de-DE" altLang="en-US" sz="2000" b="1"/>
                <a:t>q2</a:t>
              </a:r>
            </a:p>
          </p:txBody>
        </p:sp>
        <p:sp>
          <p:nvSpPr>
            <p:cNvPr id="24" name="Rectangle 25">
              <a:extLst>
                <a:ext uri="{FF2B5EF4-FFF2-40B4-BE49-F238E27FC236}">
                  <a16:creationId xmlns:a16="http://schemas.microsoft.com/office/drawing/2014/main" id="{C4253908-8287-27B1-74F3-1B3EEE4705C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89" y="3398"/>
              <a:ext cx="3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r>
                <a:rPr lang="de-DE" altLang="en-US" sz="2000" b="1"/>
                <a:t>p1</a:t>
              </a:r>
            </a:p>
          </p:txBody>
        </p:sp>
        <p:sp>
          <p:nvSpPr>
            <p:cNvPr id="25" name="Rectangle 26">
              <a:extLst>
                <a:ext uri="{FF2B5EF4-FFF2-40B4-BE49-F238E27FC236}">
                  <a16:creationId xmlns:a16="http://schemas.microsoft.com/office/drawing/2014/main" id="{D41B5EF6-34B4-7ECE-E6CD-4915C80604E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29" y="3686"/>
              <a:ext cx="3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r>
                <a:rPr lang="de-DE" altLang="en-US" sz="2000" b="1"/>
                <a:t>p1</a:t>
              </a:r>
            </a:p>
          </p:txBody>
        </p:sp>
        <p:sp>
          <p:nvSpPr>
            <p:cNvPr id="26" name="Rectangle 27">
              <a:extLst>
                <a:ext uri="{FF2B5EF4-FFF2-40B4-BE49-F238E27FC236}">
                  <a16:creationId xmlns:a16="http://schemas.microsoft.com/office/drawing/2014/main" id="{6428F2E7-B5A7-D1BC-1AE0-468AFEA1ADB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49" y="3686"/>
              <a:ext cx="3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r>
                <a:rPr lang="de-DE" altLang="en-US" sz="2000" b="1"/>
                <a:t>p2</a:t>
              </a:r>
            </a:p>
          </p:txBody>
        </p:sp>
        <p:sp>
          <p:nvSpPr>
            <p:cNvPr id="27" name="Rectangle 28">
              <a:extLst>
                <a:ext uri="{FF2B5EF4-FFF2-40B4-BE49-F238E27FC236}">
                  <a16:creationId xmlns:a16="http://schemas.microsoft.com/office/drawing/2014/main" id="{7331AC58-CA8C-82A4-9BB4-8AE23F1EB96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37" y="3936"/>
              <a:ext cx="3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r>
                <a:rPr lang="de-DE" altLang="en-US" sz="2000" b="1"/>
                <a:t>p2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1293094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1">
            <a:extLst>
              <a:ext uri="{FF2B5EF4-FFF2-40B4-BE49-F238E27FC236}">
                <a16:creationId xmlns:a16="http://schemas.microsoft.com/office/drawing/2014/main" id="{7FDAF43B-338F-5688-EAFC-018919CB583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66744" y="49764"/>
            <a:ext cx="9076329" cy="1064277"/>
          </a:xfrm>
        </p:spPr>
        <p:txBody>
          <a:bodyPr/>
          <a:lstStyle/>
          <a:p>
            <a:pPr eaLnBrk="1" hangingPunct="1"/>
            <a:r>
              <a:rPr lang="en-US" altLang="en-US" dirty="0" err="1"/>
              <a:t>Lamport’s</a:t>
            </a:r>
            <a:r>
              <a:rPr lang="en-US" altLang="en-US" dirty="0"/>
              <a:t> Bakery Algorithm</a:t>
            </a:r>
          </a:p>
        </p:txBody>
      </p:sp>
      <p:graphicFrame>
        <p:nvGraphicFramePr>
          <p:cNvPr id="2" name="Group 3">
            <a:extLst>
              <a:ext uri="{FF2B5EF4-FFF2-40B4-BE49-F238E27FC236}">
                <a16:creationId xmlns:a16="http://schemas.microsoft.com/office/drawing/2014/main" id="{4B0749DB-69D2-0D5D-F18A-A4F152340FC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13272977"/>
              </p:ext>
            </p:extLst>
          </p:nvPr>
        </p:nvGraphicFramePr>
        <p:xfrm>
          <a:off x="1107141" y="1394011"/>
          <a:ext cx="7543800" cy="3446498"/>
        </p:xfrm>
        <a:graphic>
          <a:graphicData uri="http://schemas.openxmlformats.org/drawingml/2006/table">
            <a:tbl>
              <a:tblPr/>
              <a:tblGrid>
                <a:gridCol w="3771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71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33358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28" charset="-128"/>
                          <a:sym typeface="Symbol" pitchFamily="-128" charset="2"/>
                        </a:rPr>
                        <a:t>integer np0, nq0</a:t>
                      </a:r>
                    </a:p>
                  </a:txBody>
                  <a:tcPr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5399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28" charset="-128"/>
                        </a:rPr>
                        <a:t>p</a:t>
                      </a:r>
                    </a:p>
                  </a:txBody>
                  <a:tcPr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28" charset="-128"/>
                        </a:rPr>
                        <a:t>q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5910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28" charset="-128"/>
                        </a:rPr>
                        <a:t>loop forever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28" charset="-128"/>
                        </a:rPr>
                        <a:t>p1:   noncritical section</a:t>
                      </a:r>
                      <a:br>
                        <a:rPr kumimoji="0" lang="de-DE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28" charset="-128"/>
                        </a:rPr>
                      </a:br>
                      <a:r>
                        <a:rPr kumimoji="0" lang="de-DE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1715FF"/>
                          </a:solidFill>
                          <a:effectLst/>
                          <a:latin typeface="Arial" charset="0"/>
                          <a:ea typeface="ＭＳ Ｐゴシック" pitchFamily="-128" charset="-128"/>
                        </a:rPr>
                        <a:t>p2:   np</a:t>
                      </a:r>
                      <a:r>
                        <a:rPr kumimoji="0" lang="de-DE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1715FF"/>
                          </a:solidFill>
                          <a:effectLst/>
                          <a:latin typeface="Arial" charset="0"/>
                          <a:ea typeface="ＭＳ Ｐゴシック" pitchFamily="-128" charset="-128"/>
                          <a:sym typeface="Symbol" pitchFamily="-128" charset="2"/>
                        </a:rPr>
                        <a:t>nq+1</a:t>
                      </a:r>
                      <a:br>
                        <a:rPr kumimoji="0" lang="de-DE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1715FF"/>
                          </a:solidFill>
                          <a:effectLst/>
                          <a:latin typeface="Arial" charset="0"/>
                          <a:ea typeface="ＭＳ Ｐゴシック" pitchFamily="-128" charset="-128"/>
                          <a:sym typeface="Symbol" pitchFamily="-128" charset="2"/>
                        </a:rPr>
                      </a:br>
                      <a:r>
                        <a:rPr kumimoji="0" lang="de-DE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1715FF"/>
                          </a:solidFill>
                          <a:effectLst/>
                          <a:latin typeface="Arial" charset="0"/>
                          <a:ea typeface="ＭＳ Ｐゴシック" pitchFamily="-128" charset="-128"/>
                          <a:sym typeface="Symbol" pitchFamily="-128" charset="2"/>
                        </a:rPr>
                        <a:t>p3:   await nq=0 or np≤nq</a:t>
                      </a:r>
                      <a:br>
                        <a:rPr kumimoji="0" lang="de-DE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ea typeface="ＭＳ Ｐゴシック" pitchFamily="-128" charset="-128"/>
                          <a:sym typeface="Symbol" pitchFamily="-128" charset="2"/>
                        </a:rPr>
                      </a:br>
                      <a:r>
                        <a:rPr kumimoji="0" lang="de-DE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952D38"/>
                          </a:solidFill>
                          <a:effectLst/>
                          <a:latin typeface="Arial" charset="0"/>
                          <a:ea typeface="ＭＳ Ｐゴシック" pitchFamily="-128" charset="-128"/>
                          <a:sym typeface="Symbol" pitchFamily="-128" charset="2"/>
                        </a:rPr>
                        <a:t>p4:   critical section</a:t>
                      </a:r>
                      <a:br>
                        <a:rPr kumimoji="0" lang="de-DE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ea typeface="ＭＳ Ｐゴシック" pitchFamily="-128" charset="-128"/>
                          <a:sym typeface="Symbol" pitchFamily="-128" charset="2"/>
                        </a:rPr>
                      </a:br>
                      <a:r>
                        <a:rPr kumimoji="0" lang="de-DE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1715FF"/>
                          </a:solidFill>
                          <a:effectLst/>
                          <a:latin typeface="Arial" charset="0"/>
                          <a:ea typeface="ＭＳ Ｐゴシック" pitchFamily="-128" charset="-128"/>
                          <a:sym typeface="Symbol" pitchFamily="-128" charset="2"/>
                        </a:rPr>
                        <a:t>p5:   np0</a:t>
                      </a:r>
                      <a:endParaRPr kumimoji="0" lang="de-DE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-128" charset="-128"/>
                        <a:sym typeface="Symbol" pitchFamily="-128" charset="2"/>
                      </a:endParaRPr>
                    </a:p>
                  </a:txBody>
                  <a:tcPr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28" charset="-128"/>
                        </a:rPr>
                        <a:t>loop forever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28" charset="-128"/>
                        </a:rPr>
                        <a:t>q1:   noncritical section</a:t>
                      </a:r>
                      <a:br>
                        <a:rPr kumimoji="0" lang="de-DE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28" charset="-128"/>
                        </a:rPr>
                      </a:br>
                      <a:r>
                        <a:rPr kumimoji="0" lang="de-DE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1715FF"/>
                          </a:solidFill>
                          <a:effectLst/>
                          <a:latin typeface="Arial" charset="0"/>
                          <a:ea typeface="ＭＳ Ｐゴシック" pitchFamily="-128" charset="-128"/>
                        </a:rPr>
                        <a:t>q2:   nq</a:t>
                      </a:r>
                      <a:r>
                        <a:rPr kumimoji="0" lang="de-DE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1715FF"/>
                          </a:solidFill>
                          <a:effectLst/>
                          <a:latin typeface="Arial" charset="0"/>
                          <a:ea typeface="ＭＳ Ｐゴシック" pitchFamily="-128" charset="-128"/>
                          <a:sym typeface="Symbol" pitchFamily="-128" charset="2"/>
                        </a:rPr>
                        <a:t>np+1</a:t>
                      </a:r>
                      <a:br>
                        <a:rPr kumimoji="0" lang="de-DE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1715FF"/>
                          </a:solidFill>
                          <a:effectLst/>
                          <a:latin typeface="Arial" charset="0"/>
                          <a:ea typeface="ＭＳ Ｐゴシック" pitchFamily="-128" charset="-128"/>
                          <a:sym typeface="Symbol" pitchFamily="-128" charset="2"/>
                        </a:rPr>
                      </a:br>
                      <a:r>
                        <a:rPr kumimoji="0" lang="de-DE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1715FF"/>
                          </a:solidFill>
                          <a:effectLst/>
                          <a:latin typeface="Arial" charset="0"/>
                          <a:ea typeface="ＭＳ Ｐゴシック" pitchFamily="-128" charset="-128"/>
                          <a:sym typeface="Symbol" pitchFamily="-128" charset="2"/>
                        </a:rPr>
                        <a:t>q3:   await np=0 or nq&lt;np</a:t>
                      </a:r>
                      <a:br>
                        <a:rPr kumimoji="0" lang="de-DE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ea typeface="ＭＳ Ｐゴシック" pitchFamily="-128" charset="-128"/>
                          <a:sym typeface="Symbol" pitchFamily="-128" charset="2"/>
                        </a:rPr>
                      </a:br>
                      <a:r>
                        <a:rPr kumimoji="0" lang="de-DE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952D38"/>
                          </a:solidFill>
                          <a:effectLst/>
                          <a:latin typeface="Arial" charset="0"/>
                          <a:ea typeface="ＭＳ Ｐゴシック" pitchFamily="-128" charset="-128"/>
                          <a:sym typeface="Symbol" pitchFamily="-128" charset="2"/>
                        </a:rPr>
                        <a:t>q4:   critical section</a:t>
                      </a:r>
                      <a:br>
                        <a:rPr kumimoji="0" lang="de-DE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ea typeface="ＭＳ Ｐゴシック" pitchFamily="-128" charset="-128"/>
                          <a:sym typeface="Symbol" pitchFamily="-128" charset="2"/>
                        </a:rPr>
                      </a:br>
                      <a:r>
                        <a:rPr kumimoji="0" lang="de-DE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1715FF"/>
                          </a:solidFill>
                          <a:effectLst/>
                          <a:latin typeface="Arial" charset="0"/>
                          <a:ea typeface="ＭＳ Ｐゴシック" pitchFamily="-128" charset="-128"/>
                          <a:sym typeface="Symbol" pitchFamily="-128" charset="2"/>
                        </a:rPr>
                        <a:t>q5:   nq0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3" name="Cloud 2">
            <a:extLst>
              <a:ext uri="{FF2B5EF4-FFF2-40B4-BE49-F238E27FC236}">
                <a16:creationId xmlns:a16="http://schemas.microsoft.com/office/drawing/2014/main" id="{9D25E2F7-8327-6026-8A5F-7086B9AE4691}"/>
              </a:ext>
            </a:extLst>
          </p:cNvPr>
          <p:cNvSpPr/>
          <p:nvPr/>
        </p:nvSpPr>
        <p:spPr>
          <a:xfrm>
            <a:off x="9350189" y="4271682"/>
            <a:ext cx="2743200" cy="1949824"/>
          </a:xfrm>
          <a:prstGeom prst="cloud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Or nq &lt; max(all other n) to extend to N processes!</a:t>
            </a:r>
          </a:p>
        </p:txBody>
      </p:sp>
      <p:sp>
        <p:nvSpPr>
          <p:cNvPr id="4" name="Cloud 3">
            <a:extLst>
              <a:ext uri="{FF2B5EF4-FFF2-40B4-BE49-F238E27FC236}">
                <a16:creationId xmlns:a16="http://schemas.microsoft.com/office/drawing/2014/main" id="{A8C56D3C-633B-6E54-DFAB-06DD89E62157}"/>
              </a:ext>
            </a:extLst>
          </p:cNvPr>
          <p:cNvSpPr/>
          <p:nvPr/>
        </p:nvSpPr>
        <p:spPr>
          <a:xfrm>
            <a:off x="9350189" y="909917"/>
            <a:ext cx="2743200" cy="1295401"/>
          </a:xfrm>
          <a:prstGeom prst="cloud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Take a number!</a:t>
            </a:r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7D613A68-DB25-675F-E18B-9A225B7773F9}"/>
              </a:ext>
            </a:extLst>
          </p:cNvPr>
          <p:cNvCxnSpPr/>
          <p:nvPr/>
        </p:nvCxnSpPr>
        <p:spPr>
          <a:xfrm flipH="1">
            <a:off x="8821271" y="1974194"/>
            <a:ext cx="376517" cy="145480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373F0E4F-209F-FB28-8CD8-E5F657116403}"/>
              </a:ext>
            </a:extLst>
          </p:cNvPr>
          <p:cNvCxnSpPr/>
          <p:nvPr/>
        </p:nvCxnSpPr>
        <p:spPr>
          <a:xfrm flipH="1" flipV="1">
            <a:off x="8821271" y="4034118"/>
            <a:ext cx="528918" cy="80639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15361382"/>
      </p:ext>
    </p:extLst>
  </p:cSld>
  <p:clrMapOvr>
    <a:masterClrMapping/>
  </p:clrMapOvr>
  <p:transition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1">
            <a:extLst>
              <a:ext uri="{FF2B5EF4-FFF2-40B4-BE49-F238E27FC236}">
                <a16:creationId xmlns:a16="http://schemas.microsoft.com/office/drawing/2014/main" id="{7FDAF43B-338F-5688-EAFC-018919CB583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66744" y="49764"/>
            <a:ext cx="9076329" cy="1064277"/>
          </a:xfrm>
        </p:spPr>
        <p:txBody>
          <a:bodyPr/>
          <a:lstStyle/>
          <a:p>
            <a:pPr eaLnBrk="1" hangingPunct="1"/>
            <a:r>
              <a:rPr lang="en-US" altLang="en-US" dirty="0"/>
              <a:t>Hardware Support</a:t>
            </a:r>
          </a:p>
        </p:txBody>
      </p:sp>
      <p:graphicFrame>
        <p:nvGraphicFramePr>
          <p:cNvPr id="2" name="Group 3">
            <a:extLst>
              <a:ext uri="{FF2B5EF4-FFF2-40B4-BE49-F238E27FC236}">
                <a16:creationId xmlns:a16="http://schemas.microsoft.com/office/drawing/2014/main" id="{06785E56-DFFF-A719-63CC-A560AEE18E6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7236062"/>
              </p:ext>
            </p:extLst>
          </p:nvPr>
        </p:nvGraphicFramePr>
        <p:xfrm>
          <a:off x="2909047" y="2269441"/>
          <a:ext cx="7543800" cy="4370754"/>
        </p:xfrm>
        <a:graphic>
          <a:graphicData uri="http://schemas.openxmlformats.org/drawingml/2006/table">
            <a:tbl>
              <a:tblPr/>
              <a:tblGrid>
                <a:gridCol w="3771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71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7141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28" charset="-128"/>
                        </a:rPr>
                        <a:t>integer c </a:t>
                      </a:r>
                      <a:r>
                        <a:rPr kumimoji="0" lang="de-DE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28" charset="-128"/>
                          <a:sym typeface="Wingdings" pitchFamily="2" charset="2"/>
                        </a:rPr>
                        <a:t> 0</a:t>
                      </a:r>
                      <a:endParaRPr kumimoji="0" lang="de-DE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-128" charset="-128"/>
                        <a:sym typeface="Symbol" pitchFamily="-128" charset="2"/>
                      </a:endParaRPr>
                    </a:p>
                  </a:txBody>
                  <a:tcPr marT="45707" marB="4570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2286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28" charset="-128"/>
                        </a:rPr>
                        <a:t>p</a:t>
                      </a:r>
                      <a:br>
                        <a:rPr kumimoji="0" lang="de-DE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28" charset="-128"/>
                        </a:rPr>
                      </a:br>
                      <a:r>
                        <a:rPr kumimoji="0" lang="de-DE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28" charset="-128"/>
                        </a:rPr>
                        <a:t>integer L1</a:t>
                      </a:r>
                    </a:p>
                  </a:txBody>
                  <a:tcPr marT="45707" marB="4570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28" charset="-128"/>
                        </a:rPr>
                        <a:t>q</a:t>
                      </a:r>
                      <a:br>
                        <a:rPr kumimoji="0" lang="de-DE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28" charset="-128"/>
                        </a:rPr>
                      </a:br>
                      <a:r>
                        <a:rPr kumimoji="0" lang="de-DE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28" charset="-128"/>
                        </a:rPr>
                        <a:t>integer L2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9037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ea typeface="ＭＳ Ｐゴシック" pitchFamily="-128" charset="-128"/>
                          <a:sym typeface="Symbol" pitchFamily="-128" charset="2"/>
                        </a:rPr>
                        <a:t>loop forever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28" charset="-128"/>
                        </a:rPr>
                        <a:t>p1:   noncritical section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28" charset="-128"/>
                        </a:rPr>
                        <a:t>p2:   repeat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28" charset="-128"/>
                        </a:rPr>
                        <a:t>            test-and-set(c, L1)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28" charset="-128"/>
                        </a:rPr>
                        <a:t>p3:   until L1 = 0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28" charset="-128"/>
                        </a:rPr>
                        <a:t>p4:   critical section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28" charset="-128"/>
                        </a:rPr>
                        <a:t>p5:   c </a:t>
                      </a:r>
                      <a:r>
                        <a:rPr kumimoji="0" lang="de-DE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28" charset="-128"/>
                          <a:sym typeface="Wingdings" pitchFamily="2" charset="2"/>
                        </a:rPr>
                        <a:t> 0</a:t>
                      </a:r>
                      <a:endParaRPr kumimoji="0" lang="de-DE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-128" charset="-128"/>
                      </a:endParaRPr>
                    </a:p>
                  </a:txBody>
                  <a:tcPr marT="45707" marB="4570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ea typeface="ＭＳ Ｐゴシック" pitchFamily="-128" charset="-128"/>
                          <a:sym typeface="Symbol" pitchFamily="-128" charset="2"/>
                        </a:rPr>
                        <a:t>loop forever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28" charset="-128"/>
                        </a:rPr>
                        <a:t>q1:   noncritical section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28" charset="-128"/>
                        </a:rPr>
                        <a:t>q2:   repeat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28" charset="-128"/>
                        </a:rPr>
                        <a:t>            test-and-set(c, L2)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28" charset="-128"/>
                        </a:rPr>
                        <a:t>q3:   until L2 = 0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28" charset="-128"/>
                        </a:rPr>
                        <a:t>q4:   critical section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28" charset="-128"/>
                        </a:rPr>
                        <a:t>q5:   c </a:t>
                      </a:r>
                      <a:r>
                        <a:rPr kumimoji="0" lang="de-DE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28" charset="-128"/>
                          <a:sym typeface="Wingdings" pitchFamily="2" charset="2"/>
                        </a:rPr>
                        <a:t> 0</a:t>
                      </a:r>
                      <a:endParaRPr kumimoji="0" lang="de-DE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-128" charset="-128"/>
                      </a:endParaRP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A19F9E90-C321-3461-6671-570A45D1E08B}"/>
              </a:ext>
            </a:extLst>
          </p:cNvPr>
          <p:cNvSpPr txBox="1"/>
          <p:nvPr/>
        </p:nvSpPr>
        <p:spPr>
          <a:xfrm>
            <a:off x="966744" y="1114041"/>
            <a:ext cx="6104964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en-US" dirty="0"/>
              <a:t>// atomic</a:t>
            </a:r>
            <a:br>
              <a:rPr lang="en-US" altLang="en-US" dirty="0"/>
            </a:br>
            <a:r>
              <a:rPr lang="en-US" altLang="en-US" dirty="0"/>
              <a:t>test-and-set(</a:t>
            </a:r>
            <a:r>
              <a:rPr lang="en-US" altLang="en-US" dirty="0" err="1"/>
              <a:t>common,local</a:t>
            </a:r>
            <a:r>
              <a:rPr lang="en-US" altLang="en-US" dirty="0"/>
              <a:t>)</a:t>
            </a:r>
            <a:br>
              <a:rPr lang="en-US" altLang="en-US" dirty="0"/>
            </a:br>
            <a:r>
              <a:rPr lang="en-US" altLang="en-US" dirty="0"/>
              <a:t>      local </a:t>
            </a:r>
            <a:r>
              <a:rPr lang="en-US" altLang="en-US" dirty="0">
                <a:sym typeface="Wingdings" panose="05000000000000000000" pitchFamily="2" charset="2"/>
              </a:rPr>
              <a:t> common</a:t>
            </a:r>
            <a:br>
              <a:rPr lang="en-US" altLang="en-US" dirty="0">
                <a:sym typeface="Wingdings" panose="05000000000000000000" pitchFamily="2" charset="2"/>
              </a:rPr>
            </a:br>
            <a:r>
              <a:rPr lang="en-US" altLang="en-US" dirty="0">
                <a:sym typeface="Wingdings" panose="05000000000000000000" pitchFamily="2" charset="2"/>
              </a:rPr>
              <a:t>      </a:t>
            </a:r>
            <a:r>
              <a:rPr lang="en-US" altLang="en-US" dirty="0" err="1">
                <a:sym typeface="Wingdings" panose="05000000000000000000" pitchFamily="2" charset="2"/>
              </a:rPr>
              <a:t>common</a:t>
            </a:r>
            <a:r>
              <a:rPr lang="en-US" altLang="en-US" dirty="0">
                <a:sym typeface="Wingdings" panose="05000000000000000000" pitchFamily="2" charset="2"/>
              </a:rPr>
              <a:t>  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0887946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270A21-49AC-FC83-2642-4BA6E348FF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Mutual Exclusion Problem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1ADB88-4446-34E4-EF7A-4A1DC2C4AA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66744" y="2248257"/>
            <a:ext cx="9076329" cy="1756815"/>
          </a:xfrm>
        </p:spPr>
        <p:txBody>
          <a:bodyPr>
            <a:normAutofit/>
          </a:bodyPr>
          <a:lstStyle/>
          <a:p>
            <a:r>
              <a:rPr lang="en-US" dirty="0"/>
              <a:t>A simple line of code such as </a:t>
            </a:r>
            <a:r>
              <a:rPr lang="en-US" i="1" dirty="0" err="1"/>
              <a:t>i</a:t>
            </a:r>
            <a:r>
              <a:rPr lang="en-US" i="1" dirty="0"/>
              <a:t>++</a:t>
            </a:r>
            <a:r>
              <a:rPr lang="en-US" dirty="0"/>
              <a:t> can represent a critical section; why?</a:t>
            </a:r>
          </a:p>
          <a:p>
            <a:r>
              <a:rPr lang="en-US" dirty="0"/>
              <a:t>We will concern ourselves with the protocol by which we protect a critical section, rather than with the contents of the critical section itself.</a:t>
            </a:r>
          </a:p>
          <a:p>
            <a:r>
              <a:rPr lang="en-US" dirty="0"/>
              <a:t>Let’s consider one example of a critical section before we do so:</a:t>
            </a:r>
          </a:p>
        </p:txBody>
      </p:sp>
    </p:spTree>
    <p:extLst>
      <p:ext uri="{BB962C8B-B14F-4D97-AF65-F5344CB8AC3E}">
        <p14:creationId xmlns:p14="http://schemas.microsoft.com/office/powerpoint/2010/main" val="12380387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1">
            <a:extLst>
              <a:ext uri="{FF2B5EF4-FFF2-40B4-BE49-F238E27FC236}">
                <a16:creationId xmlns:a16="http://schemas.microsoft.com/office/drawing/2014/main" id="{732F58EF-DACB-6932-DEDA-8A3203C1E14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altLang="en-US" dirty="0"/>
              <a:t>Example Critical Section: The Milk Problem</a:t>
            </a:r>
          </a:p>
        </p:txBody>
      </p:sp>
      <p:sp>
        <p:nvSpPr>
          <p:cNvPr id="69635" name="Rectangle 2">
            <a:extLst>
              <a:ext uri="{FF2B5EF4-FFF2-40B4-BE49-F238E27FC236}">
                <a16:creationId xmlns:a16="http://schemas.microsoft.com/office/drawing/2014/main" id="{9A9FDCAE-6FD6-D51D-04CF-0C76B1230BB1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077641" y="4072967"/>
            <a:ext cx="8036719" cy="2455664"/>
          </a:xfrm>
        </p:spPr>
        <p:txBody>
          <a:bodyPr/>
          <a:lstStyle/>
          <a:p>
            <a:pPr eaLnBrk="1" hangingPunct="1"/>
            <a:r>
              <a:rPr lang="en-US" altLang="en-US" sz="2180" dirty="0"/>
              <a:t>What can go wrong here?</a:t>
            </a:r>
          </a:p>
          <a:p>
            <a:pPr eaLnBrk="1" hangingPunct="1"/>
            <a:r>
              <a:rPr lang="en-US" altLang="en-US" sz="2180" dirty="0"/>
              <a:t>We can end up with 2 gallons of milk: a race condition!  How?</a:t>
            </a:r>
            <a:endParaRPr lang="en-US" altLang="en-US" sz="1980" dirty="0"/>
          </a:p>
          <a:p>
            <a:pPr eaLnBrk="1" hangingPunct="1"/>
            <a:r>
              <a:rPr lang="en-US" altLang="en-US" sz="2180" dirty="0"/>
              <a:t>Lets try to leave a “note” that we are buying milk</a:t>
            </a:r>
          </a:p>
        </p:txBody>
      </p:sp>
      <p:sp>
        <p:nvSpPr>
          <p:cNvPr id="69636" name="Rectangle 3">
            <a:extLst>
              <a:ext uri="{FF2B5EF4-FFF2-40B4-BE49-F238E27FC236}">
                <a16:creationId xmlns:a16="http://schemas.microsoft.com/office/drawing/2014/main" id="{350680C9-2B88-772F-7C11-4074EDB9886C}"/>
              </a:ext>
            </a:extLst>
          </p:cNvPr>
          <p:cNvSpPr>
            <a:spLocks/>
          </p:cNvSpPr>
          <p:nvPr/>
        </p:nvSpPr>
        <p:spPr bwMode="auto">
          <a:xfrm>
            <a:off x="2533055" y="1911982"/>
            <a:ext cx="7116961" cy="1785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2800" b="1"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300" b="1"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 b="1"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023" b="0" dirty="0">
                <a:latin typeface="Courier New" panose="02070309020205020404" pitchFamily="49" charset="0"/>
                <a:sym typeface="Courier New" panose="02070309020205020404" pitchFamily="49" charset="0"/>
              </a:rPr>
              <a:t>1:getMilk(){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023" b="0" dirty="0">
                <a:latin typeface="Courier New" panose="02070309020205020404" pitchFamily="49" charset="0"/>
                <a:sym typeface="Courier New" panose="02070309020205020404" pitchFamily="49" charset="0"/>
              </a:rPr>
              <a:t>2: if(</a:t>
            </a:r>
            <a:r>
              <a:rPr lang="en-US" altLang="en-US" sz="3023" b="0" dirty="0" err="1">
                <a:latin typeface="Courier New" panose="02070309020205020404" pitchFamily="49" charset="0"/>
                <a:sym typeface="Courier New" panose="02070309020205020404" pitchFamily="49" charset="0"/>
              </a:rPr>
              <a:t>noMilk</a:t>
            </a:r>
            <a:r>
              <a:rPr lang="en-US" altLang="en-US" sz="3023" b="0" dirty="0">
                <a:latin typeface="Courier New" panose="02070309020205020404" pitchFamily="49" charset="0"/>
                <a:sym typeface="Courier New" panose="02070309020205020404" pitchFamily="49" charset="0"/>
              </a:rPr>
              <a:t>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023" b="0" dirty="0">
                <a:latin typeface="Courier New" panose="02070309020205020404" pitchFamily="49" charset="0"/>
                <a:sym typeface="Courier New" panose="02070309020205020404" pitchFamily="49" charset="0"/>
              </a:rPr>
              <a:t>3:  </a:t>
            </a:r>
            <a:r>
              <a:rPr lang="en-US" altLang="en-US" sz="3023" b="0" dirty="0" err="1">
                <a:latin typeface="Courier New" panose="02070309020205020404" pitchFamily="49" charset="0"/>
                <a:sym typeface="Courier New" panose="02070309020205020404" pitchFamily="49" charset="0"/>
              </a:rPr>
              <a:t>buyMilk</a:t>
            </a:r>
            <a:r>
              <a:rPr lang="en-US" altLang="en-US" sz="3023" b="0" dirty="0">
                <a:latin typeface="Courier New" panose="02070309020205020404" pitchFamily="49" charset="0"/>
                <a:sym typeface="Courier New" panose="02070309020205020404" pitchFamily="49" charset="0"/>
              </a:rPr>
              <a:t>();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023" b="0" dirty="0">
                <a:latin typeface="Courier New" panose="02070309020205020404" pitchFamily="49" charset="0"/>
                <a:sym typeface="Courier New" panose="02070309020205020404" pitchFamily="49" charset="0"/>
              </a:rPr>
              <a:t>4:}</a:t>
            </a:r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1">
            <a:extLst>
              <a:ext uri="{FF2B5EF4-FFF2-40B4-BE49-F238E27FC236}">
                <a16:creationId xmlns:a16="http://schemas.microsoft.com/office/drawing/2014/main" id="{EBAF3A82-F8A4-B123-8F52-05632167105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Milk Example</a:t>
            </a:r>
          </a:p>
        </p:txBody>
      </p:sp>
      <p:sp>
        <p:nvSpPr>
          <p:cNvPr id="70659" name="Rectangle 2">
            <a:extLst>
              <a:ext uri="{FF2B5EF4-FFF2-40B4-BE49-F238E27FC236}">
                <a16:creationId xmlns:a16="http://schemas.microsoft.com/office/drawing/2014/main" id="{1EA6D662-AFAA-59CF-F5D1-F774BBCCD627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077641" y="5242753"/>
            <a:ext cx="8036719" cy="1946672"/>
          </a:xfrm>
        </p:spPr>
        <p:txBody>
          <a:bodyPr/>
          <a:lstStyle/>
          <a:p>
            <a:pPr eaLnBrk="1" hangingPunct="1"/>
            <a:r>
              <a:rPr lang="en-US" altLang="en-US" sz="2180"/>
              <a:t>What’s wrong now?</a:t>
            </a:r>
          </a:p>
        </p:txBody>
      </p:sp>
      <p:sp>
        <p:nvSpPr>
          <p:cNvPr id="70660" name="Rectangle 3">
            <a:extLst>
              <a:ext uri="{FF2B5EF4-FFF2-40B4-BE49-F238E27FC236}">
                <a16:creationId xmlns:a16="http://schemas.microsoft.com/office/drawing/2014/main" id="{72EE6897-89E5-C9BB-1D19-69849930EC2A}"/>
              </a:ext>
            </a:extLst>
          </p:cNvPr>
          <p:cNvSpPr>
            <a:spLocks/>
          </p:cNvSpPr>
          <p:nvPr/>
        </p:nvSpPr>
        <p:spPr bwMode="auto">
          <a:xfrm>
            <a:off x="2533055" y="1822682"/>
            <a:ext cx="7116961" cy="3071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2800" b="1"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300" b="1"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 b="1"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023" b="0" dirty="0">
                <a:latin typeface="Courier New" panose="02070309020205020404" pitchFamily="49" charset="0"/>
                <a:sym typeface="Courier New" panose="02070309020205020404" pitchFamily="49" charset="0"/>
              </a:rPr>
              <a:t>2:if(</a:t>
            </a:r>
            <a:r>
              <a:rPr lang="en-US" altLang="en-US" sz="3023" b="0" dirty="0" err="1">
                <a:latin typeface="Courier New" panose="02070309020205020404" pitchFamily="49" charset="0"/>
                <a:sym typeface="Courier New" panose="02070309020205020404" pitchFamily="49" charset="0"/>
              </a:rPr>
              <a:t>noMilk</a:t>
            </a:r>
            <a:r>
              <a:rPr lang="en-US" altLang="en-US" sz="3023" b="0" dirty="0">
                <a:latin typeface="Courier New" panose="02070309020205020404" pitchFamily="49" charset="0"/>
                <a:sym typeface="Courier New" panose="02070309020205020404" pitchFamily="49" charset="0"/>
              </a:rPr>
              <a:t>){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023" b="0" dirty="0">
                <a:latin typeface="Courier New" panose="02070309020205020404" pitchFamily="49" charset="0"/>
                <a:sym typeface="Courier New" panose="02070309020205020404" pitchFamily="49" charset="0"/>
              </a:rPr>
              <a:t>3: if(</a:t>
            </a:r>
            <a:r>
              <a:rPr lang="en-US" altLang="en-US" sz="3023" b="0" dirty="0" err="1">
                <a:latin typeface="Courier New" panose="02070309020205020404" pitchFamily="49" charset="0"/>
                <a:sym typeface="Courier New" panose="02070309020205020404" pitchFamily="49" charset="0"/>
              </a:rPr>
              <a:t>noNote</a:t>
            </a:r>
            <a:r>
              <a:rPr lang="en-US" altLang="en-US" sz="3023" b="0" dirty="0">
                <a:latin typeface="Courier New" panose="02070309020205020404" pitchFamily="49" charset="0"/>
                <a:sym typeface="Courier New" panose="02070309020205020404" pitchFamily="49" charset="0"/>
              </a:rPr>
              <a:t>){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023" b="0" dirty="0">
                <a:latin typeface="Courier New" panose="02070309020205020404" pitchFamily="49" charset="0"/>
                <a:sym typeface="Courier New" panose="02070309020205020404" pitchFamily="49" charset="0"/>
              </a:rPr>
              <a:t>4:  leave Note;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023" b="0" dirty="0">
                <a:latin typeface="Courier New" panose="02070309020205020404" pitchFamily="49" charset="0"/>
                <a:sym typeface="Courier New" panose="02070309020205020404" pitchFamily="49" charset="0"/>
              </a:rPr>
              <a:t>5:  </a:t>
            </a:r>
            <a:r>
              <a:rPr lang="en-US" altLang="en-US" sz="3023" b="0" dirty="0" err="1">
                <a:latin typeface="Courier New" panose="02070309020205020404" pitchFamily="49" charset="0"/>
                <a:sym typeface="Courier New" panose="02070309020205020404" pitchFamily="49" charset="0"/>
              </a:rPr>
              <a:t>buyMilk</a:t>
            </a:r>
            <a:r>
              <a:rPr lang="en-US" altLang="en-US" sz="3023" b="0" dirty="0">
                <a:latin typeface="Courier New" panose="02070309020205020404" pitchFamily="49" charset="0"/>
                <a:sym typeface="Courier New" panose="02070309020205020404" pitchFamily="49" charset="0"/>
              </a:rPr>
              <a:t>();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023" b="0" dirty="0">
                <a:latin typeface="Courier New" panose="02070309020205020404" pitchFamily="49" charset="0"/>
                <a:sym typeface="Courier New" panose="02070309020205020404" pitchFamily="49" charset="0"/>
              </a:rPr>
              <a:t>6:  remove Note;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023" b="0" dirty="0">
                <a:latin typeface="Courier New" panose="02070309020205020404" pitchFamily="49" charset="0"/>
                <a:sym typeface="Courier New" panose="02070309020205020404" pitchFamily="49" charset="0"/>
              </a:rPr>
              <a:t>7: }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023" b="0" dirty="0">
                <a:latin typeface="Courier New" panose="02070309020205020404" pitchFamily="49" charset="0"/>
                <a:sym typeface="Courier New" panose="02070309020205020404" pitchFamily="49" charset="0"/>
              </a:rPr>
              <a:t>8:}</a:t>
            </a:r>
          </a:p>
        </p:txBody>
      </p:sp>
      <p:pic>
        <p:nvPicPr>
          <p:cNvPr id="69640" name="Picture 4">
            <a:extLst>
              <a:ext uri="{FF2B5EF4-FFF2-40B4-BE49-F238E27FC236}">
                <a16:creationId xmlns:a16="http://schemas.microsoft.com/office/drawing/2014/main" id="{4DE881CB-2E2B-4B05-8C87-721B062321C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9484" y="4778409"/>
            <a:ext cx="1714500" cy="1714500"/>
          </a:xfrm>
          <a:prstGeom prst="rect">
            <a:avLst/>
          </a:prstGeom>
          <a:noFill/>
          <a:ln>
            <a:noFill/>
          </a:ln>
          <a:effectLst>
            <a:outerShdw blurRad="63500" dist="76199" dir="2700000" algn="ctr" rotWithShape="0">
              <a:schemeClr val="bg2">
                <a:alpha val="75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1">
            <a:extLst>
              <a:ext uri="{FF2B5EF4-FFF2-40B4-BE49-F238E27FC236}">
                <a16:creationId xmlns:a16="http://schemas.microsoft.com/office/drawing/2014/main" id="{0F242A66-DBFD-7AE4-6EA7-C6BFF2FBBCB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Milk Example</a:t>
            </a:r>
          </a:p>
        </p:txBody>
      </p:sp>
      <p:sp>
        <p:nvSpPr>
          <p:cNvPr id="71683" name="Rectangle 2">
            <a:extLst>
              <a:ext uri="{FF2B5EF4-FFF2-40B4-BE49-F238E27FC236}">
                <a16:creationId xmlns:a16="http://schemas.microsoft.com/office/drawing/2014/main" id="{1D719D2F-9511-0C31-1BC5-8259F11A907A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077641" y="5313164"/>
            <a:ext cx="8036719" cy="1946672"/>
          </a:xfrm>
        </p:spPr>
        <p:txBody>
          <a:bodyPr/>
          <a:lstStyle/>
          <a:p>
            <a:pPr eaLnBrk="1" hangingPunct="1"/>
            <a:r>
              <a:rPr lang="en-US" altLang="en-US" sz="2180"/>
              <a:t>What’s wrong now?</a:t>
            </a:r>
          </a:p>
          <a:p>
            <a:pPr>
              <a:spcBef>
                <a:spcPts val="773"/>
              </a:spcBef>
            </a:pPr>
            <a:r>
              <a:rPr lang="en-US" altLang="en-US" sz="2180"/>
              <a:t>What if the first thing we do is leave a “note”</a:t>
            </a:r>
          </a:p>
        </p:txBody>
      </p:sp>
      <p:sp>
        <p:nvSpPr>
          <p:cNvPr id="71684" name="Rectangle 3">
            <a:extLst>
              <a:ext uri="{FF2B5EF4-FFF2-40B4-BE49-F238E27FC236}">
                <a16:creationId xmlns:a16="http://schemas.microsoft.com/office/drawing/2014/main" id="{ECA0C610-24F5-E038-FE59-2348964030EC}"/>
              </a:ext>
            </a:extLst>
          </p:cNvPr>
          <p:cNvSpPr>
            <a:spLocks/>
          </p:cNvSpPr>
          <p:nvPr/>
        </p:nvSpPr>
        <p:spPr bwMode="auto">
          <a:xfrm>
            <a:off x="2533055" y="1893093"/>
            <a:ext cx="7116961" cy="3071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2800" b="1"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300" b="1"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 b="1"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023" b="0" dirty="0">
                <a:latin typeface="Courier New" panose="02070309020205020404" pitchFamily="49" charset="0"/>
                <a:sym typeface="Courier New" panose="02070309020205020404" pitchFamily="49" charset="0"/>
              </a:rPr>
              <a:t>2:if(</a:t>
            </a:r>
            <a:r>
              <a:rPr lang="en-US" altLang="en-US" sz="3023" b="0" dirty="0" err="1">
                <a:latin typeface="Courier New" panose="02070309020205020404" pitchFamily="49" charset="0"/>
                <a:sym typeface="Courier New" panose="02070309020205020404" pitchFamily="49" charset="0"/>
              </a:rPr>
              <a:t>noMilk</a:t>
            </a:r>
            <a:r>
              <a:rPr lang="en-US" altLang="en-US" sz="3023" b="0" dirty="0">
                <a:latin typeface="Courier New" panose="02070309020205020404" pitchFamily="49" charset="0"/>
                <a:sym typeface="Courier New" panose="02070309020205020404" pitchFamily="49" charset="0"/>
              </a:rPr>
              <a:t>){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023" b="0" dirty="0">
                <a:latin typeface="Courier New" panose="02070309020205020404" pitchFamily="49" charset="0"/>
                <a:sym typeface="Courier New" panose="02070309020205020404" pitchFamily="49" charset="0"/>
              </a:rPr>
              <a:t>3: if(</a:t>
            </a:r>
            <a:r>
              <a:rPr lang="en-US" altLang="en-US" sz="3023" b="0" dirty="0" err="1">
                <a:latin typeface="Courier New" panose="02070309020205020404" pitchFamily="49" charset="0"/>
                <a:sym typeface="Courier New" panose="02070309020205020404" pitchFamily="49" charset="0"/>
              </a:rPr>
              <a:t>noNote</a:t>
            </a:r>
            <a:r>
              <a:rPr lang="en-US" altLang="en-US" sz="3023" b="0" dirty="0">
                <a:latin typeface="Courier New" panose="02070309020205020404" pitchFamily="49" charset="0"/>
                <a:sym typeface="Courier New" panose="02070309020205020404" pitchFamily="49" charset="0"/>
              </a:rPr>
              <a:t>){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023" b="0" dirty="0">
                <a:latin typeface="Courier New" panose="02070309020205020404" pitchFamily="49" charset="0"/>
                <a:sym typeface="Courier New" panose="02070309020205020404" pitchFamily="49" charset="0"/>
              </a:rPr>
              <a:t>4:  leave Note;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023" b="0" dirty="0">
                <a:latin typeface="Courier New" panose="02070309020205020404" pitchFamily="49" charset="0"/>
                <a:sym typeface="Courier New" panose="02070309020205020404" pitchFamily="49" charset="0"/>
              </a:rPr>
              <a:t>5:  </a:t>
            </a:r>
            <a:r>
              <a:rPr lang="en-US" altLang="en-US" sz="3023" b="0" dirty="0" err="1">
                <a:latin typeface="Courier New" panose="02070309020205020404" pitchFamily="49" charset="0"/>
                <a:sym typeface="Courier New" panose="02070309020205020404" pitchFamily="49" charset="0"/>
              </a:rPr>
              <a:t>buyMilk</a:t>
            </a:r>
            <a:r>
              <a:rPr lang="en-US" altLang="en-US" sz="3023" b="0" dirty="0">
                <a:latin typeface="Courier New" panose="02070309020205020404" pitchFamily="49" charset="0"/>
                <a:sym typeface="Courier New" panose="02070309020205020404" pitchFamily="49" charset="0"/>
              </a:rPr>
              <a:t>();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023" b="0" dirty="0">
                <a:latin typeface="Courier New" panose="02070309020205020404" pitchFamily="49" charset="0"/>
                <a:sym typeface="Courier New" panose="02070309020205020404" pitchFamily="49" charset="0"/>
              </a:rPr>
              <a:t>6:  remove Note;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023" b="0" dirty="0">
                <a:latin typeface="Courier New" panose="02070309020205020404" pitchFamily="49" charset="0"/>
                <a:sym typeface="Courier New" panose="02070309020205020404" pitchFamily="49" charset="0"/>
              </a:rPr>
              <a:t>7: }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023" b="0" dirty="0">
                <a:latin typeface="Courier New" panose="02070309020205020404" pitchFamily="49" charset="0"/>
                <a:sym typeface="Courier New" panose="02070309020205020404" pitchFamily="49" charset="0"/>
              </a:rPr>
              <a:t>8:}</a:t>
            </a:r>
          </a:p>
        </p:txBody>
      </p:sp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1">
            <a:extLst>
              <a:ext uri="{FF2B5EF4-FFF2-40B4-BE49-F238E27FC236}">
                <a16:creationId xmlns:a16="http://schemas.microsoft.com/office/drawing/2014/main" id="{C56BCC8C-FC01-ABFE-29FB-ED7221CB717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Milk Example</a:t>
            </a:r>
          </a:p>
        </p:txBody>
      </p:sp>
      <p:sp>
        <p:nvSpPr>
          <p:cNvPr id="72707" name="Rectangle 3">
            <a:extLst>
              <a:ext uri="{FF2B5EF4-FFF2-40B4-BE49-F238E27FC236}">
                <a16:creationId xmlns:a16="http://schemas.microsoft.com/office/drawing/2014/main" id="{731B81E6-1C7F-7F7A-2EBB-1AE98AB920F2}"/>
              </a:ext>
            </a:extLst>
          </p:cNvPr>
          <p:cNvSpPr>
            <a:spLocks/>
          </p:cNvSpPr>
          <p:nvPr/>
        </p:nvSpPr>
        <p:spPr bwMode="auto">
          <a:xfrm>
            <a:off x="2533055" y="2277746"/>
            <a:ext cx="7116961" cy="3071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2800" b="1"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300" b="1"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 b="1"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023" b="0" dirty="0">
                <a:latin typeface="Courier New" panose="02070309020205020404" pitchFamily="49" charset="0"/>
                <a:sym typeface="Courier New" panose="02070309020205020404" pitchFamily="49" charset="0"/>
              </a:rPr>
              <a:t>2:leave Note;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023" b="0" dirty="0">
                <a:latin typeface="Courier New" panose="02070309020205020404" pitchFamily="49" charset="0"/>
                <a:sym typeface="Courier New" panose="02070309020205020404" pitchFamily="49" charset="0"/>
              </a:rPr>
              <a:t>3:if(</a:t>
            </a:r>
            <a:r>
              <a:rPr lang="en-US" altLang="en-US" sz="3023" b="0" dirty="0" err="1">
                <a:latin typeface="Courier New" panose="02070309020205020404" pitchFamily="49" charset="0"/>
                <a:sym typeface="Courier New" panose="02070309020205020404" pitchFamily="49" charset="0"/>
              </a:rPr>
              <a:t>noMilk</a:t>
            </a:r>
            <a:r>
              <a:rPr lang="en-US" altLang="en-US" sz="3023" b="0" dirty="0">
                <a:latin typeface="Courier New" panose="02070309020205020404" pitchFamily="49" charset="0"/>
                <a:sym typeface="Courier New" panose="02070309020205020404" pitchFamily="49" charset="0"/>
              </a:rPr>
              <a:t>){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023" b="0" dirty="0">
                <a:latin typeface="Courier New" panose="02070309020205020404" pitchFamily="49" charset="0"/>
                <a:sym typeface="Courier New" panose="02070309020205020404" pitchFamily="49" charset="0"/>
              </a:rPr>
              <a:t>4: if(</a:t>
            </a:r>
            <a:r>
              <a:rPr lang="en-US" altLang="en-US" sz="3023" b="0" dirty="0" err="1">
                <a:latin typeface="Courier New" panose="02070309020205020404" pitchFamily="49" charset="0"/>
                <a:sym typeface="Courier New" panose="02070309020205020404" pitchFamily="49" charset="0"/>
              </a:rPr>
              <a:t>noNote</a:t>
            </a:r>
            <a:r>
              <a:rPr lang="en-US" altLang="en-US" sz="3023" b="0" dirty="0">
                <a:latin typeface="Courier New" panose="02070309020205020404" pitchFamily="49" charset="0"/>
                <a:sym typeface="Courier New" panose="02070309020205020404" pitchFamily="49" charset="0"/>
              </a:rPr>
              <a:t>){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023" b="0" dirty="0">
                <a:latin typeface="Courier New" panose="02070309020205020404" pitchFamily="49" charset="0"/>
                <a:sym typeface="Courier New" panose="02070309020205020404" pitchFamily="49" charset="0"/>
              </a:rPr>
              <a:t>5:  </a:t>
            </a:r>
            <a:r>
              <a:rPr lang="en-US" altLang="en-US" sz="3023" b="0" dirty="0" err="1">
                <a:latin typeface="Courier New" panose="02070309020205020404" pitchFamily="49" charset="0"/>
                <a:sym typeface="Courier New" panose="02070309020205020404" pitchFamily="49" charset="0"/>
              </a:rPr>
              <a:t>buyMilk</a:t>
            </a:r>
            <a:r>
              <a:rPr lang="en-US" altLang="en-US" sz="3023" b="0" dirty="0">
                <a:latin typeface="Courier New" panose="02070309020205020404" pitchFamily="49" charset="0"/>
                <a:sym typeface="Courier New" panose="02070309020205020404" pitchFamily="49" charset="0"/>
              </a:rPr>
              <a:t>();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023" b="0" dirty="0">
                <a:latin typeface="Courier New" panose="02070309020205020404" pitchFamily="49" charset="0"/>
                <a:sym typeface="Courier New" panose="02070309020205020404" pitchFamily="49" charset="0"/>
              </a:rPr>
              <a:t>6: }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023" b="0" dirty="0">
                <a:latin typeface="Courier New" panose="02070309020205020404" pitchFamily="49" charset="0"/>
                <a:sym typeface="Courier New" panose="02070309020205020404" pitchFamily="49" charset="0"/>
              </a:rPr>
              <a:t>7:}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023" b="0" dirty="0">
                <a:latin typeface="Courier New" panose="02070309020205020404" pitchFamily="49" charset="0"/>
                <a:sym typeface="Courier New" panose="02070309020205020404" pitchFamily="49" charset="0"/>
              </a:rPr>
              <a:t>8:remove Note;</a:t>
            </a:r>
          </a:p>
        </p:txBody>
      </p:sp>
      <p:pic>
        <p:nvPicPr>
          <p:cNvPr id="71688" name="Picture 4">
            <a:extLst>
              <a:ext uri="{FF2B5EF4-FFF2-40B4-BE49-F238E27FC236}">
                <a16:creationId xmlns:a16="http://schemas.microsoft.com/office/drawing/2014/main" id="{245B37CA-D7AA-4128-95C3-AED4C69DF17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188" y="2947473"/>
            <a:ext cx="1714500" cy="1714500"/>
          </a:xfrm>
          <a:prstGeom prst="rect">
            <a:avLst/>
          </a:prstGeom>
          <a:noFill/>
          <a:ln>
            <a:noFill/>
          </a:ln>
          <a:effectLst>
            <a:outerShdw blurRad="63500" dist="76199" dir="2700000" algn="ctr" rotWithShape="0">
              <a:schemeClr val="bg2">
                <a:alpha val="75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1">
            <a:extLst>
              <a:ext uri="{FF2B5EF4-FFF2-40B4-BE49-F238E27FC236}">
                <a16:creationId xmlns:a16="http://schemas.microsoft.com/office/drawing/2014/main" id="{B20F7866-2EEA-AF2C-81A0-B6775F2B5AA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Milk Example</a:t>
            </a:r>
          </a:p>
        </p:txBody>
      </p:sp>
      <p:sp>
        <p:nvSpPr>
          <p:cNvPr id="73731" name="Rectangle 2">
            <a:extLst>
              <a:ext uri="{FF2B5EF4-FFF2-40B4-BE49-F238E27FC236}">
                <a16:creationId xmlns:a16="http://schemas.microsoft.com/office/drawing/2014/main" id="{B731B849-A9B5-C39B-A846-A38DD52DB703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077641" y="5256411"/>
            <a:ext cx="8036719" cy="1946672"/>
          </a:xfrm>
        </p:spPr>
        <p:txBody>
          <a:bodyPr/>
          <a:lstStyle/>
          <a:p>
            <a:pPr eaLnBrk="1" hangingPunct="1"/>
            <a:r>
              <a:rPr lang="en-US" altLang="en-US" sz="2180"/>
              <a:t>No one is getting Milk</a:t>
            </a:r>
          </a:p>
          <a:p>
            <a:pPr>
              <a:spcBef>
                <a:spcPts val="773"/>
              </a:spcBef>
            </a:pPr>
            <a:r>
              <a:rPr lang="en-US" altLang="en-US" sz="2180"/>
              <a:t>How about two Notes?</a:t>
            </a:r>
          </a:p>
        </p:txBody>
      </p:sp>
      <p:sp>
        <p:nvSpPr>
          <p:cNvPr id="73732" name="Rectangle 3">
            <a:extLst>
              <a:ext uri="{FF2B5EF4-FFF2-40B4-BE49-F238E27FC236}">
                <a16:creationId xmlns:a16="http://schemas.microsoft.com/office/drawing/2014/main" id="{247F3BD3-3138-EBF8-4F49-EB4C577EC6B7}"/>
              </a:ext>
            </a:extLst>
          </p:cNvPr>
          <p:cNvSpPr>
            <a:spLocks/>
          </p:cNvSpPr>
          <p:nvPr/>
        </p:nvSpPr>
        <p:spPr bwMode="auto">
          <a:xfrm>
            <a:off x="2533055" y="2023864"/>
            <a:ext cx="7116961" cy="3071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2800" b="1"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300" b="1"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 b="1"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023" b="0" dirty="0">
                <a:latin typeface="Courier New" panose="02070309020205020404" pitchFamily="49" charset="0"/>
                <a:sym typeface="Courier New" panose="02070309020205020404" pitchFamily="49" charset="0"/>
              </a:rPr>
              <a:t>2:leave Note;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023" b="0" dirty="0">
                <a:latin typeface="Courier New" panose="02070309020205020404" pitchFamily="49" charset="0"/>
                <a:sym typeface="Courier New" panose="02070309020205020404" pitchFamily="49" charset="0"/>
              </a:rPr>
              <a:t>3:if(</a:t>
            </a:r>
            <a:r>
              <a:rPr lang="en-US" altLang="en-US" sz="3023" b="0" dirty="0" err="1">
                <a:latin typeface="Courier New" panose="02070309020205020404" pitchFamily="49" charset="0"/>
                <a:sym typeface="Courier New" panose="02070309020205020404" pitchFamily="49" charset="0"/>
              </a:rPr>
              <a:t>noMilk</a:t>
            </a:r>
            <a:r>
              <a:rPr lang="en-US" altLang="en-US" sz="3023" b="0" dirty="0">
                <a:latin typeface="Courier New" panose="02070309020205020404" pitchFamily="49" charset="0"/>
                <a:sym typeface="Courier New" panose="02070309020205020404" pitchFamily="49" charset="0"/>
              </a:rPr>
              <a:t>){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023" b="0" dirty="0">
                <a:latin typeface="Courier New" panose="02070309020205020404" pitchFamily="49" charset="0"/>
                <a:sym typeface="Courier New" panose="02070309020205020404" pitchFamily="49" charset="0"/>
              </a:rPr>
              <a:t>4: if(</a:t>
            </a:r>
            <a:r>
              <a:rPr lang="en-US" altLang="en-US" sz="3023" b="0" dirty="0" err="1">
                <a:latin typeface="Courier New" panose="02070309020205020404" pitchFamily="49" charset="0"/>
                <a:sym typeface="Courier New" panose="02070309020205020404" pitchFamily="49" charset="0"/>
              </a:rPr>
              <a:t>noNote</a:t>
            </a:r>
            <a:r>
              <a:rPr lang="en-US" altLang="en-US" sz="3023" b="0" dirty="0">
                <a:latin typeface="Courier New" panose="02070309020205020404" pitchFamily="49" charset="0"/>
                <a:sym typeface="Courier New" panose="02070309020205020404" pitchFamily="49" charset="0"/>
              </a:rPr>
              <a:t>){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023" b="0" dirty="0">
                <a:latin typeface="Courier New" panose="02070309020205020404" pitchFamily="49" charset="0"/>
                <a:sym typeface="Courier New" panose="02070309020205020404" pitchFamily="49" charset="0"/>
              </a:rPr>
              <a:t>5:  </a:t>
            </a:r>
            <a:r>
              <a:rPr lang="en-US" altLang="en-US" sz="3023" b="0" dirty="0" err="1">
                <a:latin typeface="Courier New" panose="02070309020205020404" pitchFamily="49" charset="0"/>
                <a:sym typeface="Courier New" panose="02070309020205020404" pitchFamily="49" charset="0"/>
              </a:rPr>
              <a:t>buyMilk</a:t>
            </a:r>
            <a:r>
              <a:rPr lang="en-US" altLang="en-US" sz="3023" b="0" dirty="0">
                <a:latin typeface="Courier New" panose="02070309020205020404" pitchFamily="49" charset="0"/>
                <a:sym typeface="Courier New" panose="02070309020205020404" pitchFamily="49" charset="0"/>
              </a:rPr>
              <a:t>();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023" b="0" dirty="0">
                <a:latin typeface="Courier New" panose="02070309020205020404" pitchFamily="49" charset="0"/>
                <a:sym typeface="Courier New" panose="02070309020205020404" pitchFamily="49" charset="0"/>
              </a:rPr>
              <a:t>6: }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023" b="0" dirty="0">
                <a:latin typeface="Courier New" panose="02070309020205020404" pitchFamily="49" charset="0"/>
                <a:sym typeface="Courier New" panose="02070309020205020404" pitchFamily="49" charset="0"/>
              </a:rPr>
              <a:t>7:}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023" b="0" dirty="0">
                <a:latin typeface="Courier New" panose="02070309020205020404" pitchFamily="49" charset="0"/>
                <a:sym typeface="Courier New" panose="02070309020205020404" pitchFamily="49" charset="0"/>
              </a:rPr>
              <a:t>8:remove Note;</a:t>
            </a:r>
          </a:p>
        </p:txBody>
      </p:sp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1">
            <a:extLst>
              <a:ext uri="{FF2B5EF4-FFF2-40B4-BE49-F238E27FC236}">
                <a16:creationId xmlns:a16="http://schemas.microsoft.com/office/drawing/2014/main" id="{DD036A66-E920-E68D-D9B8-C4D34A7923C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Milk Example</a:t>
            </a:r>
          </a:p>
        </p:txBody>
      </p:sp>
      <p:sp>
        <p:nvSpPr>
          <p:cNvPr id="74755" name="Rectangle 2">
            <a:extLst>
              <a:ext uri="{FF2B5EF4-FFF2-40B4-BE49-F238E27FC236}">
                <a16:creationId xmlns:a16="http://schemas.microsoft.com/office/drawing/2014/main" id="{26BA3702-8631-64E5-B198-1D984853E338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148927" y="5808809"/>
            <a:ext cx="8036719" cy="1419820"/>
          </a:xfrm>
        </p:spPr>
        <p:txBody>
          <a:bodyPr/>
          <a:lstStyle/>
          <a:p>
            <a:pPr eaLnBrk="1" hangingPunct="1"/>
            <a:r>
              <a:rPr lang="en-US" altLang="en-US" sz="1687"/>
              <a:t>Context Switch may cause each thread to think the other one is getting Milk (Starvation)</a:t>
            </a:r>
          </a:p>
          <a:p>
            <a:pPr eaLnBrk="1" hangingPunct="1"/>
            <a:r>
              <a:rPr lang="en-US" altLang="en-US" sz="1687"/>
              <a:t>How can we end up with too much milk?</a:t>
            </a:r>
          </a:p>
        </p:txBody>
      </p:sp>
      <p:sp>
        <p:nvSpPr>
          <p:cNvPr id="74756" name="Rectangle 3">
            <a:extLst>
              <a:ext uri="{FF2B5EF4-FFF2-40B4-BE49-F238E27FC236}">
                <a16:creationId xmlns:a16="http://schemas.microsoft.com/office/drawing/2014/main" id="{C0CF7A02-6677-4807-A88F-3BC16E27F86F}"/>
              </a:ext>
            </a:extLst>
          </p:cNvPr>
          <p:cNvSpPr>
            <a:spLocks/>
          </p:cNvSpPr>
          <p:nvPr/>
        </p:nvSpPr>
        <p:spPr bwMode="auto">
          <a:xfrm>
            <a:off x="2265013" y="2460176"/>
            <a:ext cx="3902273" cy="3071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2800" b="1"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300" b="1"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 b="1"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023" b="0" dirty="0">
                <a:latin typeface="Courier New" panose="02070309020205020404" pitchFamily="49" charset="0"/>
                <a:sym typeface="Courier New" panose="02070309020205020404" pitchFamily="49" charset="0"/>
              </a:rPr>
              <a:t>2:leave Note A;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023" b="0" dirty="0">
                <a:latin typeface="Courier New" panose="02070309020205020404" pitchFamily="49" charset="0"/>
                <a:sym typeface="Courier New" panose="02070309020205020404" pitchFamily="49" charset="0"/>
              </a:rPr>
              <a:t>3:if(</a:t>
            </a:r>
            <a:r>
              <a:rPr lang="en-US" altLang="en-US" sz="3023" b="0" dirty="0" err="1">
                <a:latin typeface="Courier New" panose="02070309020205020404" pitchFamily="49" charset="0"/>
                <a:sym typeface="Courier New" panose="02070309020205020404" pitchFamily="49" charset="0"/>
              </a:rPr>
              <a:t>noMilk</a:t>
            </a:r>
            <a:r>
              <a:rPr lang="en-US" altLang="en-US" sz="3023" b="0" dirty="0">
                <a:latin typeface="Courier New" panose="02070309020205020404" pitchFamily="49" charset="0"/>
                <a:sym typeface="Courier New" panose="02070309020205020404" pitchFamily="49" charset="0"/>
              </a:rPr>
              <a:t>){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023" b="0" dirty="0">
                <a:latin typeface="Courier New" panose="02070309020205020404" pitchFamily="49" charset="0"/>
                <a:sym typeface="Courier New" panose="02070309020205020404" pitchFamily="49" charset="0"/>
              </a:rPr>
              <a:t>4: if(</a:t>
            </a:r>
            <a:r>
              <a:rPr lang="en-US" altLang="en-US" sz="3023" b="0" dirty="0" err="1">
                <a:latin typeface="Courier New" panose="02070309020205020404" pitchFamily="49" charset="0"/>
                <a:sym typeface="Courier New" panose="02070309020205020404" pitchFamily="49" charset="0"/>
              </a:rPr>
              <a:t>noNote</a:t>
            </a:r>
            <a:r>
              <a:rPr lang="en-US" altLang="en-US" sz="3023" b="0" dirty="0">
                <a:latin typeface="Courier New" panose="02070309020205020404" pitchFamily="49" charset="0"/>
                <a:sym typeface="Courier New" panose="02070309020205020404" pitchFamily="49" charset="0"/>
              </a:rPr>
              <a:t> B){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023" b="0" dirty="0">
                <a:latin typeface="Courier New" panose="02070309020205020404" pitchFamily="49" charset="0"/>
                <a:sym typeface="Courier New" panose="02070309020205020404" pitchFamily="49" charset="0"/>
              </a:rPr>
              <a:t>5:  </a:t>
            </a:r>
            <a:r>
              <a:rPr lang="en-US" altLang="en-US" sz="3023" b="0" dirty="0" err="1">
                <a:latin typeface="Courier New" panose="02070309020205020404" pitchFamily="49" charset="0"/>
                <a:sym typeface="Courier New" panose="02070309020205020404" pitchFamily="49" charset="0"/>
              </a:rPr>
              <a:t>buyMilk</a:t>
            </a:r>
            <a:r>
              <a:rPr lang="en-US" altLang="en-US" sz="3023" b="0" dirty="0">
                <a:latin typeface="Courier New" panose="02070309020205020404" pitchFamily="49" charset="0"/>
                <a:sym typeface="Courier New" panose="02070309020205020404" pitchFamily="49" charset="0"/>
              </a:rPr>
              <a:t>();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023" b="0" dirty="0">
                <a:latin typeface="Courier New" panose="02070309020205020404" pitchFamily="49" charset="0"/>
                <a:sym typeface="Courier New" panose="02070309020205020404" pitchFamily="49" charset="0"/>
              </a:rPr>
              <a:t>6: }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023" b="0" dirty="0">
                <a:latin typeface="Courier New" panose="02070309020205020404" pitchFamily="49" charset="0"/>
                <a:sym typeface="Courier New" panose="02070309020205020404" pitchFamily="49" charset="0"/>
              </a:rPr>
              <a:t>7:}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023" b="0" dirty="0">
                <a:latin typeface="Courier New" panose="02070309020205020404" pitchFamily="49" charset="0"/>
                <a:sym typeface="Courier New" panose="02070309020205020404" pitchFamily="49" charset="0"/>
              </a:rPr>
              <a:t>8:remove Note A;</a:t>
            </a:r>
          </a:p>
        </p:txBody>
      </p:sp>
      <p:sp>
        <p:nvSpPr>
          <p:cNvPr id="74757" name="Rectangle 4">
            <a:extLst>
              <a:ext uri="{FF2B5EF4-FFF2-40B4-BE49-F238E27FC236}">
                <a16:creationId xmlns:a16="http://schemas.microsoft.com/office/drawing/2014/main" id="{000B1350-E852-6B86-ACAA-6FB515BF20C0}"/>
              </a:ext>
            </a:extLst>
          </p:cNvPr>
          <p:cNvSpPr>
            <a:spLocks/>
          </p:cNvSpPr>
          <p:nvPr/>
        </p:nvSpPr>
        <p:spPr bwMode="auto">
          <a:xfrm>
            <a:off x="6390528" y="2460176"/>
            <a:ext cx="3902273" cy="3071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2800" b="1"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300" b="1"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 b="1"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023" b="0">
                <a:latin typeface="Courier New" panose="02070309020205020404" pitchFamily="49" charset="0"/>
                <a:sym typeface="Courier New" panose="02070309020205020404" pitchFamily="49" charset="0"/>
              </a:rPr>
              <a:t>2:leave Note B;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023" b="0">
                <a:latin typeface="Courier New" panose="02070309020205020404" pitchFamily="49" charset="0"/>
                <a:sym typeface="Courier New" panose="02070309020205020404" pitchFamily="49" charset="0"/>
              </a:rPr>
              <a:t>3:if(noMilk){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023" b="0">
                <a:latin typeface="Courier New" panose="02070309020205020404" pitchFamily="49" charset="0"/>
                <a:sym typeface="Courier New" panose="02070309020205020404" pitchFamily="49" charset="0"/>
              </a:rPr>
              <a:t>4: if(noNote A){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023" b="0">
                <a:latin typeface="Courier New" panose="02070309020205020404" pitchFamily="49" charset="0"/>
                <a:sym typeface="Courier New" panose="02070309020205020404" pitchFamily="49" charset="0"/>
              </a:rPr>
              <a:t>5:  buyMilk();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023" b="0">
                <a:latin typeface="Courier New" panose="02070309020205020404" pitchFamily="49" charset="0"/>
                <a:sym typeface="Courier New" panose="02070309020205020404" pitchFamily="49" charset="0"/>
              </a:rPr>
              <a:t>6: }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023" b="0">
                <a:latin typeface="Courier New" panose="02070309020205020404" pitchFamily="49" charset="0"/>
                <a:sym typeface="Courier New" panose="02070309020205020404" pitchFamily="49" charset="0"/>
              </a:rPr>
              <a:t>7:}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023" b="0">
                <a:latin typeface="Courier New" panose="02070309020205020404" pitchFamily="49" charset="0"/>
                <a:sym typeface="Courier New" panose="02070309020205020404" pitchFamily="49" charset="0"/>
              </a:rPr>
              <a:t>8:remove Note B;</a:t>
            </a:r>
          </a:p>
        </p:txBody>
      </p:sp>
      <p:sp>
        <p:nvSpPr>
          <p:cNvPr id="74758" name="Rectangle 5">
            <a:extLst>
              <a:ext uri="{FF2B5EF4-FFF2-40B4-BE49-F238E27FC236}">
                <a16:creationId xmlns:a16="http://schemas.microsoft.com/office/drawing/2014/main" id="{10A17F67-DBDD-DF47-052C-9FCFB77CC6C1}"/>
              </a:ext>
            </a:extLst>
          </p:cNvPr>
          <p:cNvSpPr>
            <a:spLocks/>
          </p:cNvSpPr>
          <p:nvPr/>
        </p:nvSpPr>
        <p:spPr bwMode="auto">
          <a:xfrm>
            <a:off x="3413503" y="1919082"/>
            <a:ext cx="1614224" cy="4651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>
              <a:spcBef>
                <a:spcPct val="20000"/>
              </a:spcBef>
              <a:buChar char="•"/>
              <a:defRPr sz="2800" b="1"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300" b="1"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 b="1"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3023">
                <a:latin typeface="Helvetica Neue" charset="0"/>
                <a:sym typeface="Helvetica Neue" charset="0"/>
              </a:rPr>
              <a:t>Thread 1</a:t>
            </a:r>
          </a:p>
        </p:txBody>
      </p:sp>
      <p:sp>
        <p:nvSpPr>
          <p:cNvPr id="74759" name="Rectangle 6">
            <a:extLst>
              <a:ext uri="{FF2B5EF4-FFF2-40B4-BE49-F238E27FC236}">
                <a16:creationId xmlns:a16="http://schemas.microsoft.com/office/drawing/2014/main" id="{C9DFB679-A6AF-D5B5-2974-C1AEB03CC2F8}"/>
              </a:ext>
            </a:extLst>
          </p:cNvPr>
          <p:cNvSpPr>
            <a:spLocks/>
          </p:cNvSpPr>
          <p:nvPr/>
        </p:nvSpPr>
        <p:spPr bwMode="auto">
          <a:xfrm>
            <a:off x="7539018" y="1919082"/>
            <a:ext cx="1614224" cy="4651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>
              <a:spcBef>
                <a:spcPct val="20000"/>
              </a:spcBef>
              <a:buChar char="•"/>
              <a:defRPr sz="2800" b="1"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300" b="1"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 b="1"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3023">
                <a:latin typeface="Helvetica Neue" charset="0"/>
                <a:sym typeface="Helvetica Neue" charset="0"/>
              </a:rPr>
              <a:t>Thread 2</a:t>
            </a:r>
          </a:p>
        </p:txBody>
      </p:sp>
    </p:spTree>
  </p:cSld>
  <p:clrMapOvr>
    <a:masterClrMapping/>
  </p:clrMapOvr>
  <p:transition/>
</p:sld>
</file>

<file path=ppt/theme/theme1.xml><?xml version="1.0" encoding="utf-8"?>
<a:theme xmlns:a="http://schemas.openxmlformats.org/drawingml/2006/main" name="MarrakeshVTI">
  <a:themeElements>
    <a:clrScheme name="Office">
      <a:dk1>
        <a:srgbClr val="000000"/>
      </a:dk1>
      <a:lt1>
        <a:srgbClr val="FFFFFF"/>
      </a:lt1>
      <a:dk2>
        <a:srgbClr val="1D242E"/>
      </a:dk2>
      <a:lt2>
        <a:srgbClr val="F2F1F1"/>
      </a:lt2>
      <a:accent1>
        <a:srgbClr val="4472C4"/>
      </a:accent1>
      <a:accent2>
        <a:srgbClr val="ED7D31"/>
      </a:accent2>
      <a:accent3>
        <a:srgbClr val="A3A3A3"/>
      </a:accent3>
      <a:accent4>
        <a:srgbClr val="CF9B00"/>
      </a:accent4>
      <a:accent5>
        <a:srgbClr val="5B9BD5"/>
      </a:accent5>
      <a:accent6>
        <a:srgbClr val="70AD47"/>
      </a:accent6>
      <a:hlink>
        <a:srgbClr val="D26012"/>
      </a:hlink>
      <a:folHlink>
        <a:srgbClr val="9A5879"/>
      </a:folHlink>
    </a:clrScheme>
    <a:fontScheme name="Goudy">
      <a:majorFont>
        <a:latin typeface="Goudy Old Style"/>
        <a:ea typeface=""/>
        <a:cs typeface=""/>
      </a:majorFont>
      <a:minorFont>
        <a:latin typeface="Goudy Old Styl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arrakeshVTI" id="{DCD97A9B-DAE4-42FA-B2F9-0A5C34F43D6C}" vid="{A7163F41-974B-4A88-831F-D9DFFFE40CE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</TotalTime>
  <Words>2004</Words>
  <Application>Microsoft Office PowerPoint</Application>
  <PresentationFormat>Widescreen</PresentationFormat>
  <Paragraphs>277</Paragraphs>
  <Slides>21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30" baseType="lpstr">
      <vt:lpstr>Aptos</vt:lpstr>
      <vt:lpstr>Arial</vt:lpstr>
      <vt:lpstr>Courier New</vt:lpstr>
      <vt:lpstr>Goudy Old Style</vt:lpstr>
      <vt:lpstr>Helvetica Neue</vt:lpstr>
      <vt:lpstr>Helvetica Neue Light</vt:lpstr>
      <vt:lpstr>Symbol</vt:lpstr>
      <vt:lpstr>Wingdings</vt:lpstr>
      <vt:lpstr>MarrakeshVTI</vt:lpstr>
      <vt:lpstr>Mutual Exclusion</vt:lpstr>
      <vt:lpstr>The Mutual Exclusion Problem</vt:lpstr>
      <vt:lpstr>The Mutual Exclusion Problem</vt:lpstr>
      <vt:lpstr>Example Critical Section: The Milk Problem</vt:lpstr>
      <vt:lpstr>Milk Example</vt:lpstr>
      <vt:lpstr>Milk Example</vt:lpstr>
      <vt:lpstr>Milk Example</vt:lpstr>
      <vt:lpstr>Milk Example</vt:lpstr>
      <vt:lpstr>Milk Example</vt:lpstr>
      <vt:lpstr>Milk Example</vt:lpstr>
      <vt:lpstr>Solution Discussion</vt:lpstr>
      <vt:lpstr>Better Solution</vt:lpstr>
      <vt:lpstr>Multual Exclusion Protocols</vt:lpstr>
      <vt:lpstr>Multual Exclusion Protocols</vt:lpstr>
      <vt:lpstr>Multual Exclusion Protocols</vt:lpstr>
      <vt:lpstr>Multual Exclusion Protocols</vt:lpstr>
      <vt:lpstr>Multual Exclusion Protocols</vt:lpstr>
      <vt:lpstr>Peterson’s Algorithm</vt:lpstr>
      <vt:lpstr>Dekker’s Algorithm</vt:lpstr>
      <vt:lpstr>Lamport’s Bakery Algorithm</vt:lpstr>
      <vt:lpstr>Hardware Support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Mongan, William</dc:creator>
  <cp:lastModifiedBy>Mongan, William</cp:lastModifiedBy>
  <cp:revision>103</cp:revision>
  <dcterms:created xsi:type="dcterms:W3CDTF">2024-01-11T18:12:50Z</dcterms:created>
  <dcterms:modified xsi:type="dcterms:W3CDTF">2024-01-11T20:53:19Z</dcterms:modified>
</cp:coreProperties>
</file>