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6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5" r:id="rId27"/>
    <p:sldId id="280" r:id="rId28"/>
    <p:sldId id="281" r:id="rId29"/>
    <p:sldId id="282" r:id="rId30"/>
    <p:sldId id="283" r:id="rId31"/>
    <p:sldId id="28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71F999-A8B7-43EB-B192-5FFFB1889296}" v="1" dt="2024-04-11T14:49:21.9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97" autoAdjust="0"/>
    <p:restoredTop sz="94961" autoAdjust="0"/>
  </p:normalViewPr>
  <p:slideViewPr>
    <p:cSldViewPr snapToGrid="0">
      <p:cViewPr varScale="1">
        <p:scale>
          <a:sx n="61" d="100"/>
          <a:sy n="61" d="100"/>
        </p:scale>
        <p:origin x="704" y="6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5/10/relationships/revisionInfo" Target="revisionInfo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ngan, William" userId="790697fe-eab5-4364-bacb-50bc558c0899" providerId="ADAL" clId="{E971F999-A8B7-43EB-B192-5FFFB1889296}"/>
    <pc:docChg chg="modSld">
      <pc:chgData name="Mongan, William" userId="790697fe-eab5-4364-bacb-50bc558c0899" providerId="ADAL" clId="{E971F999-A8B7-43EB-B192-5FFFB1889296}" dt="2024-04-11T14:49:21.928" v="0" actId="1076"/>
      <pc:docMkLst>
        <pc:docMk/>
      </pc:docMkLst>
      <pc:sldChg chg="modSp">
        <pc:chgData name="Mongan, William" userId="790697fe-eab5-4364-bacb-50bc558c0899" providerId="ADAL" clId="{E971F999-A8B7-43EB-B192-5FFFB1889296}" dt="2024-04-11T14:49:21.928" v="0" actId="1076"/>
        <pc:sldMkLst>
          <pc:docMk/>
          <pc:sldMk cId="0" sldId="257"/>
        </pc:sldMkLst>
        <pc:picChg chg="mod">
          <ac:chgData name="Mongan, William" userId="790697fe-eab5-4364-bacb-50bc558c0899" providerId="ADAL" clId="{E971F999-A8B7-43EB-B192-5FFFB1889296}" dt="2024-04-11T14:49:21.928" v="0" actId="1076"/>
          <ac:picMkLst>
            <pc:docMk/>
            <pc:sldMk cId="0" sldId="257"/>
            <ac:picMk id="22532" creationId="{18416211-98C5-8348-6147-FEA5E839098B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68C49-1136-4CD6-BF84-09BF06A9E6ED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32FD0-8EFD-48B5-A1D0-1004723EE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157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8">
            <a:extLst>
              <a:ext uri="{FF2B5EF4-FFF2-40B4-BE49-F238E27FC236}">
                <a16:creationId xmlns:a16="http://schemas.microsoft.com/office/drawing/2014/main" id="{C5C04367-70F9-C84C-7DA4-2AF174BDEE1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5A5FC374-B2B0-4D67-B648-E1B46B43EC46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2225" name="Text Box 1">
            <a:extLst>
              <a:ext uri="{FF2B5EF4-FFF2-40B4-BE49-F238E27FC236}">
                <a16:creationId xmlns:a16="http://schemas.microsoft.com/office/drawing/2014/main" id="{6B1BE158-1D03-3347-A232-1A1F48CE41E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2226" name="Text Box 2">
            <a:extLst>
              <a:ext uri="{FF2B5EF4-FFF2-40B4-BE49-F238E27FC236}">
                <a16:creationId xmlns:a16="http://schemas.microsoft.com/office/drawing/2014/main" id="{8771ACB3-FA9B-6B40-B01D-2102DCEFFE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23557" name="Text Box 3">
            <a:extLst>
              <a:ext uri="{FF2B5EF4-FFF2-40B4-BE49-F238E27FC236}">
                <a16:creationId xmlns:a16="http://schemas.microsoft.com/office/drawing/2014/main" id="{30E7230F-E248-F553-BC6F-CF6914C078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0C83EED-CA14-4DD5-BACF-E24F4AC827E8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8">
            <a:extLst>
              <a:ext uri="{FF2B5EF4-FFF2-40B4-BE49-F238E27FC236}">
                <a16:creationId xmlns:a16="http://schemas.microsoft.com/office/drawing/2014/main" id="{82B06EB3-FF7A-420D-27CA-6FA0AC91749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700C84D-567E-4E43-A371-5EAB61B4C87C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11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0417" name="Text Box 1">
            <a:extLst>
              <a:ext uri="{FF2B5EF4-FFF2-40B4-BE49-F238E27FC236}">
                <a16:creationId xmlns:a16="http://schemas.microsoft.com/office/drawing/2014/main" id="{942233F6-8134-FA41-A705-61D9210B786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0418" name="Text Box 2">
            <a:extLst>
              <a:ext uri="{FF2B5EF4-FFF2-40B4-BE49-F238E27FC236}">
                <a16:creationId xmlns:a16="http://schemas.microsoft.com/office/drawing/2014/main" id="{9F5160EE-B0AE-3E4B-89F7-723ED6121A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41989" name="Text Box 3">
            <a:extLst>
              <a:ext uri="{FF2B5EF4-FFF2-40B4-BE49-F238E27FC236}">
                <a16:creationId xmlns:a16="http://schemas.microsoft.com/office/drawing/2014/main" id="{ADB2C19E-78AC-3981-10E9-BE20B2421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81443482-8A74-4E3C-95A4-FF1ACA5E0D61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11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8">
            <a:extLst>
              <a:ext uri="{FF2B5EF4-FFF2-40B4-BE49-F238E27FC236}">
                <a16:creationId xmlns:a16="http://schemas.microsoft.com/office/drawing/2014/main" id="{D3796A5A-ACF7-55E0-E980-44331AAA4D72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99F0EC8-80FA-4EFD-9B9D-144F55E7B74B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12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1441" name="Text Box 1">
            <a:extLst>
              <a:ext uri="{FF2B5EF4-FFF2-40B4-BE49-F238E27FC236}">
                <a16:creationId xmlns:a16="http://schemas.microsoft.com/office/drawing/2014/main" id="{1195B922-E1BB-7B46-A7C4-759598DB843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1442" name="Text Box 2">
            <a:extLst>
              <a:ext uri="{FF2B5EF4-FFF2-40B4-BE49-F238E27FC236}">
                <a16:creationId xmlns:a16="http://schemas.microsoft.com/office/drawing/2014/main" id="{8CB2553F-8891-6F47-AEB5-F0A09A8321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44037" name="Text Box 3">
            <a:extLst>
              <a:ext uri="{FF2B5EF4-FFF2-40B4-BE49-F238E27FC236}">
                <a16:creationId xmlns:a16="http://schemas.microsoft.com/office/drawing/2014/main" id="{6AA0788C-8595-A5A0-11CF-B4E03AF18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A803C74-78D8-4CAD-BE64-1FAE4A59744C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12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8">
            <a:extLst>
              <a:ext uri="{FF2B5EF4-FFF2-40B4-BE49-F238E27FC236}">
                <a16:creationId xmlns:a16="http://schemas.microsoft.com/office/drawing/2014/main" id="{B6CB1B97-1646-7565-3080-4914CF699F2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D5490DD-74C1-41C2-A138-C8A9E13141DF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13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2465" name="Text Box 1">
            <a:extLst>
              <a:ext uri="{FF2B5EF4-FFF2-40B4-BE49-F238E27FC236}">
                <a16:creationId xmlns:a16="http://schemas.microsoft.com/office/drawing/2014/main" id="{5C3156BF-8202-AC43-BDD3-1E619024940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2466" name="Text Box 2">
            <a:extLst>
              <a:ext uri="{FF2B5EF4-FFF2-40B4-BE49-F238E27FC236}">
                <a16:creationId xmlns:a16="http://schemas.microsoft.com/office/drawing/2014/main" id="{AB81093E-7D27-8E46-80FF-7CBFB59B85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46085" name="Text Box 3">
            <a:extLst>
              <a:ext uri="{FF2B5EF4-FFF2-40B4-BE49-F238E27FC236}">
                <a16:creationId xmlns:a16="http://schemas.microsoft.com/office/drawing/2014/main" id="{90AB3295-D6B8-9402-AC00-DA9DD15E95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34D90BEF-C101-4D0C-B6F4-2F484422CE86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8">
            <a:extLst>
              <a:ext uri="{FF2B5EF4-FFF2-40B4-BE49-F238E27FC236}">
                <a16:creationId xmlns:a16="http://schemas.microsoft.com/office/drawing/2014/main" id="{0786F82F-91F5-25E3-0981-8645C12EF31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C0645A4F-A008-4B4A-8A37-1228B11229F0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14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3489" name="Text Box 1">
            <a:extLst>
              <a:ext uri="{FF2B5EF4-FFF2-40B4-BE49-F238E27FC236}">
                <a16:creationId xmlns:a16="http://schemas.microsoft.com/office/drawing/2014/main" id="{3676705D-8A28-5444-896B-C662F2C6AD3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3490" name="Text Box 2">
            <a:extLst>
              <a:ext uri="{FF2B5EF4-FFF2-40B4-BE49-F238E27FC236}">
                <a16:creationId xmlns:a16="http://schemas.microsoft.com/office/drawing/2014/main" id="{51BA3A0F-3081-C34C-973C-16302C116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48133" name="Text Box 3">
            <a:extLst>
              <a:ext uri="{FF2B5EF4-FFF2-40B4-BE49-F238E27FC236}">
                <a16:creationId xmlns:a16="http://schemas.microsoft.com/office/drawing/2014/main" id="{F120D051-67C6-F7B4-CE13-1BC42C490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652F783-435B-4564-932E-08BA355D1D3B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14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8">
            <a:extLst>
              <a:ext uri="{FF2B5EF4-FFF2-40B4-BE49-F238E27FC236}">
                <a16:creationId xmlns:a16="http://schemas.microsoft.com/office/drawing/2014/main" id="{D441C148-0301-5262-21E9-022589099E4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19C280B-91A7-475A-B4A3-21D49D04B121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15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4513" name="Text Box 1">
            <a:extLst>
              <a:ext uri="{FF2B5EF4-FFF2-40B4-BE49-F238E27FC236}">
                <a16:creationId xmlns:a16="http://schemas.microsoft.com/office/drawing/2014/main" id="{D08E50FD-06B9-FD4D-867E-B7BE42C44AC8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4514" name="Text Box 2">
            <a:extLst>
              <a:ext uri="{FF2B5EF4-FFF2-40B4-BE49-F238E27FC236}">
                <a16:creationId xmlns:a16="http://schemas.microsoft.com/office/drawing/2014/main" id="{CB00CAAC-3E8B-B948-8406-8EDCDB3624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50181" name="Text Box 3">
            <a:extLst>
              <a:ext uri="{FF2B5EF4-FFF2-40B4-BE49-F238E27FC236}">
                <a16:creationId xmlns:a16="http://schemas.microsoft.com/office/drawing/2014/main" id="{B836F0AF-0A0F-93BF-86A1-4CC0C756A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4932E8F8-316D-4380-B2F1-83E347265422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8">
            <a:extLst>
              <a:ext uri="{FF2B5EF4-FFF2-40B4-BE49-F238E27FC236}">
                <a16:creationId xmlns:a16="http://schemas.microsoft.com/office/drawing/2014/main" id="{1DC52A4C-24C1-F8AD-6976-9766E5640BC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1D5A98E2-D085-4DC7-BCA4-C94E1B3CF588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16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5537" name="Text Box 1">
            <a:extLst>
              <a:ext uri="{FF2B5EF4-FFF2-40B4-BE49-F238E27FC236}">
                <a16:creationId xmlns:a16="http://schemas.microsoft.com/office/drawing/2014/main" id="{04B0F92E-F006-FF4C-89BB-C468DB109FC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5538" name="Text Box 2">
            <a:extLst>
              <a:ext uri="{FF2B5EF4-FFF2-40B4-BE49-F238E27FC236}">
                <a16:creationId xmlns:a16="http://schemas.microsoft.com/office/drawing/2014/main" id="{CF1AD74A-2464-5D4A-9441-7D962FBE76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52229" name="Text Box 3">
            <a:extLst>
              <a:ext uri="{FF2B5EF4-FFF2-40B4-BE49-F238E27FC236}">
                <a16:creationId xmlns:a16="http://schemas.microsoft.com/office/drawing/2014/main" id="{BA66FFB1-F8AF-ED3D-B65B-11F25C427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F85B26B-5279-4440-984F-B29BC5FD5C1C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8">
            <a:extLst>
              <a:ext uri="{FF2B5EF4-FFF2-40B4-BE49-F238E27FC236}">
                <a16:creationId xmlns:a16="http://schemas.microsoft.com/office/drawing/2014/main" id="{12F1CD46-9071-63DF-7AFA-BB64E4AD8F7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9604C1AD-8894-44D7-A848-8F4968E25113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17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6561" name="Text Box 1">
            <a:extLst>
              <a:ext uri="{FF2B5EF4-FFF2-40B4-BE49-F238E27FC236}">
                <a16:creationId xmlns:a16="http://schemas.microsoft.com/office/drawing/2014/main" id="{8A2D3EB2-2B3F-6B4C-8D6B-BCCD82023E3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6562" name="Text Box 2">
            <a:extLst>
              <a:ext uri="{FF2B5EF4-FFF2-40B4-BE49-F238E27FC236}">
                <a16:creationId xmlns:a16="http://schemas.microsoft.com/office/drawing/2014/main" id="{D010CB58-843E-BF41-A70C-24F57988B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54277" name="Text Box 3">
            <a:extLst>
              <a:ext uri="{FF2B5EF4-FFF2-40B4-BE49-F238E27FC236}">
                <a16:creationId xmlns:a16="http://schemas.microsoft.com/office/drawing/2014/main" id="{85761FA7-49D8-6C5F-53C9-74238A7946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6548B3B9-18A7-4F98-9434-AF2B5D3F8ED6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8">
            <a:extLst>
              <a:ext uri="{FF2B5EF4-FFF2-40B4-BE49-F238E27FC236}">
                <a16:creationId xmlns:a16="http://schemas.microsoft.com/office/drawing/2014/main" id="{F141A1CB-1640-B1F6-6DF7-74DA23C44E0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8D21E3ED-EF36-4C03-B296-431A78E74803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18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7585" name="Text Box 1">
            <a:extLst>
              <a:ext uri="{FF2B5EF4-FFF2-40B4-BE49-F238E27FC236}">
                <a16:creationId xmlns:a16="http://schemas.microsoft.com/office/drawing/2014/main" id="{CDF83E68-CEF3-4A47-BAE8-86D5FA1F35C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7586" name="Text Box 2">
            <a:extLst>
              <a:ext uri="{FF2B5EF4-FFF2-40B4-BE49-F238E27FC236}">
                <a16:creationId xmlns:a16="http://schemas.microsoft.com/office/drawing/2014/main" id="{D16E9C94-008B-2D44-860D-A6DEAA07D8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56325" name="Text Box 3">
            <a:extLst>
              <a:ext uri="{FF2B5EF4-FFF2-40B4-BE49-F238E27FC236}">
                <a16:creationId xmlns:a16="http://schemas.microsoft.com/office/drawing/2014/main" id="{027458F0-D0D1-9E4D-72CE-80845B759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6B92CFD-E3D1-4A67-8D47-07ADB08FC420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8">
            <a:extLst>
              <a:ext uri="{FF2B5EF4-FFF2-40B4-BE49-F238E27FC236}">
                <a16:creationId xmlns:a16="http://schemas.microsoft.com/office/drawing/2014/main" id="{D389A33A-E654-0D07-7770-D565B8BEA3A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716B5B97-A4F0-4915-9562-6E75CBD7A402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19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8609" name="Text Box 1">
            <a:extLst>
              <a:ext uri="{FF2B5EF4-FFF2-40B4-BE49-F238E27FC236}">
                <a16:creationId xmlns:a16="http://schemas.microsoft.com/office/drawing/2014/main" id="{FD0833BF-DBDC-0046-8CAA-04B8DFBAD6A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8610" name="Text Box 2">
            <a:extLst>
              <a:ext uri="{FF2B5EF4-FFF2-40B4-BE49-F238E27FC236}">
                <a16:creationId xmlns:a16="http://schemas.microsoft.com/office/drawing/2014/main" id="{2697BE71-EFFC-DC49-B941-8BA2D73A86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58373" name="Text Box 3">
            <a:extLst>
              <a:ext uri="{FF2B5EF4-FFF2-40B4-BE49-F238E27FC236}">
                <a16:creationId xmlns:a16="http://schemas.microsoft.com/office/drawing/2014/main" id="{56FFA3F5-BE6A-2EE6-5CD5-B3E7D0BDF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F037FD3-8A76-4E56-B18E-5E6B662049AB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8">
            <a:extLst>
              <a:ext uri="{FF2B5EF4-FFF2-40B4-BE49-F238E27FC236}">
                <a16:creationId xmlns:a16="http://schemas.microsoft.com/office/drawing/2014/main" id="{30093021-BD97-19EE-9EA9-D897CE93D92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7D0D1209-A85C-42BC-8404-18803E6EE415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20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69633" name="Text Box 1">
            <a:extLst>
              <a:ext uri="{FF2B5EF4-FFF2-40B4-BE49-F238E27FC236}">
                <a16:creationId xmlns:a16="http://schemas.microsoft.com/office/drawing/2014/main" id="{CEA55433-FE80-0342-81C8-ED32B5E2A41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69634" name="Text Box 2">
            <a:extLst>
              <a:ext uri="{FF2B5EF4-FFF2-40B4-BE49-F238E27FC236}">
                <a16:creationId xmlns:a16="http://schemas.microsoft.com/office/drawing/2014/main" id="{B3B7D2C8-B09A-8249-A0B1-92CE339E38D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60421" name="Text Box 3">
            <a:extLst>
              <a:ext uri="{FF2B5EF4-FFF2-40B4-BE49-F238E27FC236}">
                <a16:creationId xmlns:a16="http://schemas.microsoft.com/office/drawing/2014/main" id="{B55BC970-EF04-C5A6-163D-8AE31D2A61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9BC0E860-6B9C-42BA-9B39-674871F271B8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>
            <a:extLst>
              <a:ext uri="{FF2B5EF4-FFF2-40B4-BE49-F238E27FC236}">
                <a16:creationId xmlns:a16="http://schemas.microsoft.com/office/drawing/2014/main" id="{71EC01B9-73D4-167D-A700-3561FAEE39B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07BD2B5-8D1A-4A2A-912C-2A2BD0A4C8EE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3249" name="Text Box 1">
            <a:extLst>
              <a:ext uri="{FF2B5EF4-FFF2-40B4-BE49-F238E27FC236}">
                <a16:creationId xmlns:a16="http://schemas.microsoft.com/office/drawing/2014/main" id="{FC9FE0B4-BC97-284E-82C8-7082A035A01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3250" name="Text Box 2">
            <a:extLst>
              <a:ext uri="{FF2B5EF4-FFF2-40B4-BE49-F238E27FC236}">
                <a16:creationId xmlns:a16="http://schemas.microsoft.com/office/drawing/2014/main" id="{F38282E5-C078-0743-BBE0-2CCFD4706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25605" name="Text Box 3">
            <a:extLst>
              <a:ext uri="{FF2B5EF4-FFF2-40B4-BE49-F238E27FC236}">
                <a16:creationId xmlns:a16="http://schemas.microsoft.com/office/drawing/2014/main" id="{6B435BC3-9828-751D-28D2-D9167E9C9E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2293CDB5-3186-4302-B7FA-CC773BBB621D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>
            <a:extLst>
              <a:ext uri="{FF2B5EF4-FFF2-40B4-BE49-F238E27FC236}">
                <a16:creationId xmlns:a16="http://schemas.microsoft.com/office/drawing/2014/main" id="{55FF3CAB-2407-8E19-315C-89DF66318ED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25BC851A-5EC8-4C89-B9A4-D70C5257ED9E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21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0657" name="Text Box 1">
            <a:extLst>
              <a:ext uri="{FF2B5EF4-FFF2-40B4-BE49-F238E27FC236}">
                <a16:creationId xmlns:a16="http://schemas.microsoft.com/office/drawing/2014/main" id="{BDF0CC07-E127-744C-B89B-7BDDBAAC3081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0658" name="Text Box 2">
            <a:extLst>
              <a:ext uri="{FF2B5EF4-FFF2-40B4-BE49-F238E27FC236}">
                <a16:creationId xmlns:a16="http://schemas.microsoft.com/office/drawing/2014/main" id="{36BA56FF-5A8A-AD4D-B8E4-A77B3A0CBE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62469" name="Text Box 3">
            <a:extLst>
              <a:ext uri="{FF2B5EF4-FFF2-40B4-BE49-F238E27FC236}">
                <a16:creationId xmlns:a16="http://schemas.microsoft.com/office/drawing/2014/main" id="{F12580E1-AEBF-0598-0140-8C3D80A7C2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D9DEEAA5-812C-4823-9AF6-1CA96C2577E1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8">
            <a:extLst>
              <a:ext uri="{FF2B5EF4-FFF2-40B4-BE49-F238E27FC236}">
                <a16:creationId xmlns:a16="http://schemas.microsoft.com/office/drawing/2014/main" id="{47ABD641-7CDD-7407-15B7-230054F780D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09476425-7BC2-4DD8-A85A-E40C4DF0C2AB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22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1681" name="Text Box 1">
            <a:extLst>
              <a:ext uri="{FF2B5EF4-FFF2-40B4-BE49-F238E27FC236}">
                <a16:creationId xmlns:a16="http://schemas.microsoft.com/office/drawing/2014/main" id="{1DCA6AAA-CBF8-134F-832A-67D2A64D2CC9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1682" name="Text Box 2">
            <a:extLst>
              <a:ext uri="{FF2B5EF4-FFF2-40B4-BE49-F238E27FC236}">
                <a16:creationId xmlns:a16="http://schemas.microsoft.com/office/drawing/2014/main" id="{40A48D44-BB0A-A64F-9F97-BDB8434B35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64517" name="Text Box 3">
            <a:extLst>
              <a:ext uri="{FF2B5EF4-FFF2-40B4-BE49-F238E27FC236}">
                <a16:creationId xmlns:a16="http://schemas.microsoft.com/office/drawing/2014/main" id="{8E2F19C9-F685-EA41-4C52-E8FC2D9CAC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FA3E980-3E4D-4354-A41A-A951B277F916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8">
            <a:extLst>
              <a:ext uri="{FF2B5EF4-FFF2-40B4-BE49-F238E27FC236}">
                <a16:creationId xmlns:a16="http://schemas.microsoft.com/office/drawing/2014/main" id="{9AAD5D1D-F33F-3402-DD4B-AD89F3D5733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5690887F-2663-4171-B7F3-8CDDEDE358A8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23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2705" name="Text Box 1">
            <a:extLst>
              <a:ext uri="{FF2B5EF4-FFF2-40B4-BE49-F238E27FC236}">
                <a16:creationId xmlns:a16="http://schemas.microsoft.com/office/drawing/2014/main" id="{C9910E93-6711-844E-B22B-790629C0065C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2706" name="Text Box 2">
            <a:extLst>
              <a:ext uri="{FF2B5EF4-FFF2-40B4-BE49-F238E27FC236}">
                <a16:creationId xmlns:a16="http://schemas.microsoft.com/office/drawing/2014/main" id="{EAE49FCB-EB88-BB46-A431-8330BBFB05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8">
            <a:extLst>
              <a:ext uri="{FF2B5EF4-FFF2-40B4-BE49-F238E27FC236}">
                <a16:creationId xmlns:a16="http://schemas.microsoft.com/office/drawing/2014/main" id="{52E8BE0D-5D10-F924-FA6E-8DDC9EF809D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E530D2E-06B1-4413-B0A6-D776143EB3D4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24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3729" name="Text Box 1">
            <a:extLst>
              <a:ext uri="{FF2B5EF4-FFF2-40B4-BE49-F238E27FC236}">
                <a16:creationId xmlns:a16="http://schemas.microsoft.com/office/drawing/2014/main" id="{89C5403C-23E7-2C4F-AF84-D5923832808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3730" name="Text Box 2">
            <a:extLst>
              <a:ext uri="{FF2B5EF4-FFF2-40B4-BE49-F238E27FC236}">
                <a16:creationId xmlns:a16="http://schemas.microsoft.com/office/drawing/2014/main" id="{5F0822F9-4A53-2740-A29A-4D9EFA6745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8">
            <a:extLst>
              <a:ext uri="{FF2B5EF4-FFF2-40B4-BE49-F238E27FC236}">
                <a16:creationId xmlns:a16="http://schemas.microsoft.com/office/drawing/2014/main" id="{46042CD0-934D-F4F6-2355-FCA8B9C683FE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CBC122CB-D2A6-41A6-B093-0D61C99F6423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25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4753" name="Text Box 1">
            <a:extLst>
              <a:ext uri="{FF2B5EF4-FFF2-40B4-BE49-F238E27FC236}">
                <a16:creationId xmlns:a16="http://schemas.microsoft.com/office/drawing/2014/main" id="{4F7CEE74-6478-3A42-8D84-7BED170076B3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4754" name="Text Box 2">
            <a:extLst>
              <a:ext uri="{FF2B5EF4-FFF2-40B4-BE49-F238E27FC236}">
                <a16:creationId xmlns:a16="http://schemas.microsoft.com/office/drawing/2014/main" id="{B5388C46-8F67-8043-B79B-02056D98E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8">
            <a:extLst>
              <a:ext uri="{FF2B5EF4-FFF2-40B4-BE49-F238E27FC236}">
                <a16:creationId xmlns:a16="http://schemas.microsoft.com/office/drawing/2014/main" id="{8E348227-65E9-B168-C7B2-C55F5B2F1D5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8736846-8D28-4361-BE19-A39C36447978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26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2707" name="Rectangle 1">
            <a:extLst>
              <a:ext uri="{FF2B5EF4-FFF2-40B4-BE49-F238E27FC236}">
                <a16:creationId xmlns:a16="http://schemas.microsoft.com/office/drawing/2014/main" id="{E8B60A41-326D-DF08-AEAB-E00F5FBFDD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ln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8" name="Rectangle 2">
            <a:extLst>
              <a:ext uri="{FF2B5EF4-FFF2-40B4-BE49-F238E27FC236}">
                <a16:creationId xmlns:a16="http://schemas.microsoft.com/office/drawing/2014/main" id="{0EB33242-3CDB-2598-5BE3-BEC5B7DAF3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2709" name="Text Box 3">
            <a:extLst>
              <a:ext uri="{FF2B5EF4-FFF2-40B4-BE49-F238E27FC236}">
                <a16:creationId xmlns:a16="http://schemas.microsoft.com/office/drawing/2014/main" id="{FBCDD868-3876-61EA-59C1-9641A0932D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72B4A95-73C4-4477-9C47-749AA52739F8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8">
            <a:extLst>
              <a:ext uri="{FF2B5EF4-FFF2-40B4-BE49-F238E27FC236}">
                <a16:creationId xmlns:a16="http://schemas.microsoft.com/office/drawing/2014/main" id="{3C0789B0-A54B-2436-DF7F-EDF7A7FD929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67326309-BF7F-4681-8FBF-9848B49E2653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27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5777" name="Text Box 1">
            <a:extLst>
              <a:ext uri="{FF2B5EF4-FFF2-40B4-BE49-F238E27FC236}">
                <a16:creationId xmlns:a16="http://schemas.microsoft.com/office/drawing/2014/main" id="{226934A1-85CD-BE4C-AFBD-9B28A6EEE74B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5778" name="Text Box 2">
            <a:extLst>
              <a:ext uri="{FF2B5EF4-FFF2-40B4-BE49-F238E27FC236}">
                <a16:creationId xmlns:a16="http://schemas.microsoft.com/office/drawing/2014/main" id="{F927D13E-C8B3-9B40-89DD-5F7586615A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8">
            <a:extLst>
              <a:ext uri="{FF2B5EF4-FFF2-40B4-BE49-F238E27FC236}">
                <a16:creationId xmlns:a16="http://schemas.microsoft.com/office/drawing/2014/main" id="{107A5C2C-E40E-BF49-94E5-0BA3D24D9BF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F5EB36AC-EF83-4009-BE1B-F1821490DF1A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28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6801" name="Text Box 1">
            <a:extLst>
              <a:ext uri="{FF2B5EF4-FFF2-40B4-BE49-F238E27FC236}">
                <a16:creationId xmlns:a16="http://schemas.microsoft.com/office/drawing/2014/main" id="{B447D796-A100-DE4D-BE29-79ACA6953E02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7D40B3A1-4259-9E44-B0A6-1D41BD7C7B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8">
            <a:extLst>
              <a:ext uri="{FF2B5EF4-FFF2-40B4-BE49-F238E27FC236}">
                <a16:creationId xmlns:a16="http://schemas.microsoft.com/office/drawing/2014/main" id="{40EA7CE8-D906-86AE-0657-4D2C48D6F19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D0EFC382-511D-4AAF-B8B3-9B472DC31A20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29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7825" name="Text Box 1">
            <a:extLst>
              <a:ext uri="{FF2B5EF4-FFF2-40B4-BE49-F238E27FC236}">
                <a16:creationId xmlns:a16="http://schemas.microsoft.com/office/drawing/2014/main" id="{034CDBE1-6E30-6B4E-9CFD-F4A3D28B22C0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56B0140A-F686-9942-BA3D-EE8C7EBD42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>
            <a:extLst>
              <a:ext uri="{FF2B5EF4-FFF2-40B4-BE49-F238E27FC236}">
                <a16:creationId xmlns:a16="http://schemas.microsoft.com/office/drawing/2014/main" id="{03EC8CBE-CB6D-63F5-DF75-2D483360B113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BEA6BC-A9B2-443C-BFF5-40D272A2DDC6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30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8849" name="Text Box 1">
            <a:extLst>
              <a:ext uri="{FF2B5EF4-FFF2-40B4-BE49-F238E27FC236}">
                <a16:creationId xmlns:a16="http://schemas.microsoft.com/office/drawing/2014/main" id="{DAD91C7E-0D7D-DA47-953C-11FAB3B77207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8850" name="Text Box 2">
            <a:extLst>
              <a:ext uri="{FF2B5EF4-FFF2-40B4-BE49-F238E27FC236}">
                <a16:creationId xmlns:a16="http://schemas.microsoft.com/office/drawing/2014/main" id="{8B2FF783-084A-2042-A9FE-95401B05EF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>
            <a:extLst>
              <a:ext uri="{FF2B5EF4-FFF2-40B4-BE49-F238E27FC236}">
                <a16:creationId xmlns:a16="http://schemas.microsoft.com/office/drawing/2014/main" id="{4EDBB59E-A499-C1AF-B2BD-E225A83DD1D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EF503FB3-E2A5-4168-BCDC-5FEA86CEA277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4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4273" name="Text Box 1">
            <a:extLst>
              <a:ext uri="{FF2B5EF4-FFF2-40B4-BE49-F238E27FC236}">
                <a16:creationId xmlns:a16="http://schemas.microsoft.com/office/drawing/2014/main" id="{B3501B33-0352-C544-8BC1-9BC904FEE00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4274" name="Text Box 2">
            <a:extLst>
              <a:ext uri="{FF2B5EF4-FFF2-40B4-BE49-F238E27FC236}">
                <a16:creationId xmlns:a16="http://schemas.microsoft.com/office/drawing/2014/main" id="{58081C87-BF5C-AF42-B1CB-32E5153410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27653" name="Text Box 3">
            <a:extLst>
              <a:ext uri="{FF2B5EF4-FFF2-40B4-BE49-F238E27FC236}">
                <a16:creationId xmlns:a16="http://schemas.microsoft.com/office/drawing/2014/main" id="{FB13286F-BAFD-AA86-6134-B223B7BEF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7B41A9BE-A714-4D7D-BC70-16A1706CAF8D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8">
            <a:extLst>
              <a:ext uri="{FF2B5EF4-FFF2-40B4-BE49-F238E27FC236}">
                <a16:creationId xmlns:a16="http://schemas.microsoft.com/office/drawing/2014/main" id="{02F09943-AED4-4E7B-DD1A-48BCBB6C64E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D40BEF64-52F9-43C2-8C0C-865E214B17BD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31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79873" name="Text Box 1">
            <a:extLst>
              <a:ext uri="{FF2B5EF4-FFF2-40B4-BE49-F238E27FC236}">
                <a16:creationId xmlns:a16="http://schemas.microsoft.com/office/drawing/2014/main" id="{D569E371-3AB0-484A-A926-C33F67A38A9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79874" name="Text Box 2">
            <a:extLst>
              <a:ext uri="{FF2B5EF4-FFF2-40B4-BE49-F238E27FC236}">
                <a16:creationId xmlns:a16="http://schemas.microsoft.com/office/drawing/2014/main" id="{6D145C93-93A2-6D49-B5D0-18912C128F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8">
            <a:extLst>
              <a:ext uri="{FF2B5EF4-FFF2-40B4-BE49-F238E27FC236}">
                <a16:creationId xmlns:a16="http://schemas.microsoft.com/office/drawing/2014/main" id="{F44A99F3-C4D3-41CF-FF3A-B82FE218BDA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4D26AC-F495-468F-9777-671D30A5D82A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5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5297" name="Text Box 1">
            <a:extLst>
              <a:ext uri="{FF2B5EF4-FFF2-40B4-BE49-F238E27FC236}">
                <a16:creationId xmlns:a16="http://schemas.microsoft.com/office/drawing/2014/main" id="{E46CEBBE-BD60-1242-B3DA-548E01626B2E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5298" name="Text Box 2">
            <a:extLst>
              <a:ext uri="{FF2B5EF4-FFF2-40B4-BE49-F238E27FC236}">
                <a16:creationId xmlns:a16="http://schemas.microsoft.com/office/drawing/2014/main" id="{17F0DD70-E80C-1644-B7E7-D16A3EF86B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8">
            <a:extLst>
              <a:ext uri="{FF2B5EF4-FFF2-40B4-BE49-F238E27FC236}">
                <a16:creationId xmlns:a16="http://schemas.microsoft.com/office/drawing/2014/main" id="{EA5EEDBA-C685-9E7E-F28D-CC87238874B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59834EB7-8A27-4B75-8FAB-050B8E8A682C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6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6321" name="Text Box 1">
            <a:extLst>
              <a:ext uri="{FF2B5EF4-FFF2-40B4-BE49-F238E27FC236}">
                <a16:creationId xmlns:a16="http://schemas.microsoft.com/office/drawing/2014/main" id="{305E47AB-EBB2-4E45-94F9-581BBD8A8284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6322" name="Text Box 2">
            <a:extLst>
              <a:ext uri="{FF2B5EF4-FFF2-40B4-BE49-F238E27FC236}">
                <a16:creationId xmlns:a16="http://schemas.microsoft.com/office/drawing/2014/main" id="{951BB362-6D03-1B4E-ABBF-A08AA836D8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>
            <a:extLst>
              <a:ext uri="{FF2B5EF4-FFF2-40B4-BE49-F238E27FC236}">
                <a16:creationId xmlns:a16="http://schemas.microsoft.com/office/drawing/2014/main" id="{07ED0048-F20D-08D9-B952-7B2E7F7CB6EC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42B56824-8DF3-4309-8246-AE993A990E40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7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7345" name="Text Box 1">
            <a:extLst>
              <a:ext uri="{FF2B5EF4-FFF2-40B4-BE49-F238E27FC236}">
                <a16:creationId xmlns:a16="http://schemas.microsoft.com/office/drawing/2014/main" id="{70583751-6D96-A94C-A5FA-D887F84ABCA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2" name="Text Box 2">
            <a:extLst>
              <a:ext uri="{FF2B5EF4-FFF2-40B4-BE49-F238E27FC236}">
                <a16:creationId xmlns:a16="http://schemas.microsoft.com/office/drawing/2014/main" id="{5C6D4E62-699C-C645-8FB1-DBF6779B6F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3797" name="Text Box 3">
            <a:extLst>
              <a:ext uri="{FF2B5EF4-FFF2-40B4-BE49-F238E27FC236}">
                <a16:creationId xmlns:a16="http://schemas.microsoft.com/office/drawing/2014/main" id="{181FB9C0-E101-6A44-95A2-A8AEABCD69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B46536E2-FE1E-4422-830B-2D96285F3D7A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8">
            <a:extLst>
              <a:ext uri="{FF2B5EF4-FFF2-40B4-BE49-F238E27FC236}">
                <a16:creationId xmlns:a16="http://schemas.microsoft.com/office/drawing/2014/main" id="{0B7608A1-838B-C67C-6CBE-D1CC9377948F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3DB2D102-F1A8-403F-BBAB-31833B7CF35E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8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8369" name="Text Box 1">
            <a:extLst>
              <a:ext uri="{FF2B5EF4-FFF2-40B4-BE49-F238E27FC236}">
                <a16:creationId xmlns:a16="http://schemas.microsoft.com/office/drawing/2014/main" id="{F1FC3C29-7A33-294B-AE8C-77061955659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FA37E857-A49B-F248-8014-5B1F85AC1C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5845" name="Text Box 3">
            <a:extLst>
              <a:ext uri="{FF2B5EF4-FFF2-40B4-BE49-F238E27FC236}">
                <a16:creationId xmlns:a16="http://schemas.microsoft.com/office/drawing/2014/main" id="{0266F960-0AD6-93F2-8E4B-7D5588CA5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8BF3848-F8F6-4BB8-8A1D-CB2C61069E75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8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8">
            <a:extLst>
              <a:ext uri="{FF2B5EF4-FFF2-40B4-BE49-F238E27FC236}">
                <a16:creationId xmlns:a16="http://schemas.microsoft.com/office/drawing/2014/main" id="{805151F7-B6D6-B17A-E1F6-B7EFBD83784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222836F4-DB75-4CFA-AC16-BCD87FB4CB78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9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8369" name="Text Box 1">
            <a:extLst>
              <a:ext uri="{FF2B5EF4-FFF2-40B4-BE49-F238E27FC236}">
                <a16:creationId xmlns:a16="http://schemas.microsoft.com/office/drawing/2014/main" id="{9F6423D3-EB50-554F-B0F8-85FDA011AD1D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8370" name="Text Box 2">
            <a:extLst>
              <a:ext uri="{FF2B5EF4-FFF2-40B4-BE49-F238E27FC236}">
                <a16:creationId xmlns:a16="http://schemas.microsoft.com/office/drawing/2014/main" id="{BAA9A922-A9FB-C746-9151-04F9BB28F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7893" name="Text Box 3">
            <a:extLst>
              <a:ext uri="{FF2B5EF4-FFF2-40B4-BE49-F238E27FC236}">
                <a16:creationId xmlns:a16="http://schemas.microsoft.com/office/drawing/2014/main" id="{98B82AC1-E656-091E-F00A-768764AEEC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C4CC669B-A4AE-4F5C-86AE-38BF59628E80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9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8">
            <a:extLst>
              <a:ext uri="{FF2B5EF4-FFF2-40B4-BE49-F238E27FC236}">
                <a16:creationId xmlns:a16="http://schemas.microsoft.com/office/drawing/2014/main" id="{51CCFA0E-AA89-DD84-6390-9681E9CF9F34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Pct val="45000"/>
              <a:buFontTx/>
              <a:buNone/>
            </a:pPr>
            <a:fld id="{C9119E59-9CB9-4882-8F64-F104C5E4073E}" type="slidenum">
              <a:rPr lang="en-US" altLang="en-US">
                <a:ea typeface="ヒラギノ角ゴ ProN W3" pitchFamily="1" charset="-128"/>
              </a:rPr>
              <a:pPr>
                <a:spcBef>
                  <a:spcPct val="0"/>
                </a:spcBef>
                <a:buClrTx/>
                <a:buSzPct val="45000"/>
                <a:buFontTx/>
                <a:buNone/>
              </a:pPr>
              <a:t>10</a:t>
            </a:fld>
            <a:endParaRPr lang="en-US" altLang="en-US">
              <a:ea typeface="ヒラギノ角ゴ ProN W3" pitchFamily="1" charset="-128"/>
            </a:endParaRPr>
          </a:p>
        </p:txBody>
      </p:sp>
      <p:sp>
        <p:nvSpPr>
          <p:cNvPr id="59393" name="Text Box 1">
            <a:extLst>
              <a:ext uri="{FF2B5EF4-FFF2-40B4-BE49-F238E27FC236}">
                <a16:creationId xmlns:a16="http://schemas.microsoft.com/office/drawing/2014/main" id="{1C42CED0-31A7-B74C-82E7-097F067A1826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solidFill>
            <a:srgbClr val="FFFFFF"/>
          </a:solidFill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</p:sp>
      <p:sp>
        <p:nvSpPr>
          <p:cNvPr id="59394" name="Text Box 2">
            <a:extLst>
              <a:ext uri="{FF2B5EF4-FFF2-40B4-BE49-F238E27FC236}">
                <a16:creationId xmlns:a16="http://schemas.microsoft.com/office/drawing/2014/main" id="{E497C519-1F88-DD4A-9129-E831A427EA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7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en-US">
              <a:ea typeface="ＭＳ Ｐゴシック" charset="0"/>
              <a:cs typeface="+mn-cs"/>
            </a:endParaRPr>
          </a:p>
        </p:txBody>
      </p:sp>
      <p:sp>
        <p:nvSpPr>
          <p:cNvPr id="39941" name="Text Box 3">
            <a:extLst>
              <a:ext uri="{FF2B5EF4-FFF2-40B4-BE49-F238E27FC236}">
                <a16:creationId xmlns:a16="http://schemas.microsoft.com/office/drawing/2014/main" id="{E6EADC5E-5EF8-24FA-6BC1-2DDCD0A41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5D71B90D-1217-428B-BC2A-0C224585E7DD}" type="slidenum">
              <a:rPr lang="en-US" altLang="en-US">
                <a:latin typeface="Helvetica Neue Light" charset="0"/>
                <a:ea typeface="ヒラギノ角ゴ ProN W3" pitchFamily="1" charset="-128"/>
              </a:rPr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10</a:t>
            </a:fld>
            <a:endParaRPr lang="en-US" altLang="en-US">
              <a:latin typeface="Helvetica Neue Light" charset="0"/>
              <a:ea typeface="ヒラギノ角ゴ ProN W3" pitchFamily="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BC55-5864-427B-84CF-6441AA82BD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6745" y="1205037"/>
            <a:ext cx="7744993" cy="2541336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EB52BDB-18E0-4991-A6F2-7AD5420153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6745" y="3949332"/>
            <a:ext cx="7744993" cy="2006735"/>
          </a:xfrm>
        </p:spPr>
        <p:txBody>
          <a:bodyPr>
            <a:normAutofit/>
          </a:bodyPr>
          <a:lstStyle>
            <a:lvl1pPr marL="0" indent="0" algn="l">
              <a:buNone/>
              <a:defRPr sz="2000" cap="all" spc="3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F0ABC6-907E-47DE-8E40-61F2DD1B4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AB158-6097-43A1-90B6-406F93670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EE077-FF20-4DD9-92B5-EE1C4D61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22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7071ABCB-C306-49F0-8D5D-0B890583C1CE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24A67F94-2250-4B3A-8424-1BC0A0BCB3FF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FB942D8-95BE-4CFD-BFCC-26209EC192CE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9DF6499A-D398-4CBC-AA22-4277539430FC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0D91493C-6480-4A3F-8836-1727CBA3C849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A546BFEE-D3D9-4B18-BA88-49F7C7D26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8186" y="959587"/>
            <a:ext cx="9076329" cy="10642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EA5BD3-1A63-4F94-ADFA-5CA2A414DE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148186" y="2248257"/>
            <a:ext cx="9076329" cy="3650155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21888E-6FA1-446E-A77C-7D26923F6B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3313F-58CA-4397-A3B4-71B068D1E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CC6AB3-89E2-4B6A-A5F3-3FB781C1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94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87BC2869-B8E0-44C7-801E-BA0C2C1B5E82}"/>
              </a:ext>
            </a:extLst>
          </p:cNvPr>
          <p:cNvGrpSpPr/>
          <p:nvPr/>
        </p:nvGrpSpPr>
        <p:grpSpPr>
          <a:xfrm rot="10800000">
            <a:off x="0" y="1827078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BA7CEB8F-94FA-4A87-AA80-066173AA5C5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74F9817E-A26F-4D7B-82A1-FA647EE4C86F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0E734839-B51C-4112-A4D8-DDFCB7F84A6F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51DFF651-C17F-4B2C-A962-32FA4958BCFA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9B263D-CDF8-431B-A5D1-968764913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31030" y="866253"/>
            <a:ext cx="2222769" cy="5310710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6B9BE-E660-4F3A-ABA1-86667DC133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66253"/>
            <a:ext cx="8164286" cy="531071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082700-F509-4302-AE0E-6CC56401A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03BD63-5B0C-4FB3-8434-8EA1A84F2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F3E9EB-019B-4F03-8147-D6CBA6B1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0591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1200" y="609600"/>
            <a:ext cx="109728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6"/>
                </a:solidFill>
              </a:defRPr>
            </a:lvl1pPr>
            <a:lvl2pPr>
              <a:defRPr>
                <a:solidFill>
                  <a:schemeClr val="accent6"/>
                </a:solidFill>
              </a:defRPr>
            </a:lvl2pPr>
            <a:lvl3pPr>
              <a:defRPr>
                <a:solidFill>
                  <a:schemeClr val="accent6"/>
                </a:solidFill>
              </a:defRPr>
            </a:lvl3pPr>
            <a:lvl4pPr>
              <a:defRPr>
                <a:solidFill>
                  <a:schemeClr val="accent6"/>
                </a:solidFill>
              </a:defRPr>
            </a:lvl4pPr>
            <a:lvl5pPr>
              <a:defRPr>
                <a:solidFill>
                  <a:schemeClr val="accent6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0" y="6377355"/>
            <a:ext cx="16256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518400" y="6377355"/>
            <a:ext cx="3860800" cy="365125"/>
          </a:xfrm>
          <a:prstGeom prst="rect">
            <a:avLst/>
          </a:prstGeom>
        </p:spPr>
        <p:txBody>
          <a:bodyPr/>
          <a:lstStyle>
            <a:lvl1pPr algn="r"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074400" y="6362701"/>
            <a:ext cx="812800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2"/>
                </a:solidFill>
                <a:latin typeface="+mj-lt"/>
              </a:defRPr>
            </a:lvl1pPr>
          </a:lstStyle>
          <a:p>
            <a:pPr algn="r"/>
            <a:r>
              <a:rPr lang="en-US" dirty="0"/>
              <a:t>| </a:t>
            </a:r>
            <a:fld id="{BA13C625-9B67-4A70-A9C3-06D9E61B09A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443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31C13-CF9D-4E82-A5B4-91008DCD2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C06FD2-89E8-4415-ADF7-22F4A4C259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CBBFF-8889-497F-B4CA-A031E8DD3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78DAF-985B-4BB4-ADA9-02EA979F1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10DBC-42B5-46AB-B36A-B39128E6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002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1B6E7-01C8-4375-B7C7-596CD1199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883229"/>
            <a:ext cx="8214179" cy="330313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441675-8F3E-47CC-9573-D853C506D5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295900"/>
            <a:ext cx="8214179" cy="79375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19F49-690E-49EC-BD41-75A18C9E3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BC9E70-1401-468E-97DE-4255CA2221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ABE14C-9127-4582-A006-2AEA93AF7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570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234DF9-FA60-4E7B-BDE8-C0F9AFE63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7F1133-890E-4E96-AEDD-0F921E26F5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6745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4763B4-4987-4303-9640-54B67DD75E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97174" y="2250798"/>
            <a:ext cx="4445899" cy="37526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94AAD8-D444-410E-98EC-47076908F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72F01E-6867-4604-8B58-F65BCC820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543D87-0EC8-43C7-9D1B-46DB521293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978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605AE-70FD-4CEE-BDFB-D5C0A3D3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5" y="960120"/>
            <a:ext cx="9196928" cy="1060704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9091E2-4532-4D16-827E-4DB0688FD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7153" y="2062842"/>
            <a:ext cx="4445899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2B53BE-9EDA-4D07-A042-0D101FAB9A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6745" y="2882837"/>
            <a:ext cx="4446642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1DFDFC1-7510-4F8E-A831-ABA33D977A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25280" y="2062842"/>
            <a:ext cx="4467794" cy="781893"/>
          </a:xfrm>
        </p:spPr>
        <p:txBody>
          <a:bodyPr anchor="b">
            <a:norm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2A42F0-9A48-4946-8BA8-394CBF01A0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24868" y="2882837"/>
            <a:ext cx="4468541" cy="334379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00FC563-D319-494F-AA63-0BDF1D25E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42F4FE-433A-42F6-8A73-AD843352B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D575352-FC7F-4BA8-940F-2F920C280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824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B3FB5-4B13-4412-9F42-62450D6AA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0C87ECA-0E5D-4DD2-B664-DF351875F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E2406B-A925-466A-AF79-D0A4E0EA41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61B050-D381-4E1A-88DD-361F0EE9D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44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8BF592-6A15-4999-ACFA-A535A113B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19EFC1-AD45-4610-8FC6-2058F55E4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3DF506-CFF9-4BD2-8D76-337792779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70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7674-EAFF-4CAE-A685-8AEA617D0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94014"/>
            <a:ext cx="3932237" cy="143691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B3A185-E15D-46FD-A4FB-709A8B5D0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94014"/>
            <a:ext cx="6172200" cy="476703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4086F7-5F48-40D6-B4E3-1347EA21B0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2"/>
            <a:ext cx="3932237" cy="32509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4FC41-0A32-438D-9A47-F932AB492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F0F85D-CB6B-48E8-B56F-81472CE94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6E120E-E239-4B93-AC67-210D23BD2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439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61F02C-5A08-45D4-AFE1-8EF0E6DEC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065120"/>
            <a:ext cx="3932237" cy="146580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2EF863-20E6-4CF9-A179-0A2A52E5F3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ECFB1A-5B7E-45DA-9713-0CD8E3121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618014"/>
            <a:ext cx="3932237" cy="325097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EFD67F-901E-4423-A48F-41F00ECA5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08460-8B2F-4AAA-A4E2-10730069204C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B04982-0749-4F34-A4DB-DDC12BD4B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38447-AEAF-40D9-B3D3-94404C144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6259B-8396-46CD-AD42-FDEDA89DA2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1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206359A-F1E3-49EE-BBC2-40888C4A3628}"/>
              </a:ext>
            </a:extLst>
          </p:cNvPr>
          <p:cNvGrpSpPr/>
          <p:nvPr/>
        </p:nvGrpSpPr>
        <p:grpSpPr>
          <a:xfrm>
            <a:off x="9265700" y="2026"/>
            <a:ext cx="2926300" cy="5030922"/>
            <a:chOff x="9265700" y="2026"/>
            <a:chExt cx="2926300" cy="5030922"/>
          </a:xfrm>
        </p:grpSpPr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CED90C42-6A0F-48E8-BF96-7D3E2A395EC7}"/>
                </a:ext>
              </a:extLst>
            </p:cNvPr>
            <p:cNvSpPr/>
            <p:nvPr/>
          </p:nvSpPr>
          <p:spPr>
            <a:xfrm>
              <a:off x="9326904" y="2026"/>
              <a:ext cx="2249810" cy="2294745"/>
            </a:xfrm>
            <a:custGeom>
              <a:avLst/>
              <a:gdLst>
                <a:gd name="connsiteX0" fmla="*/ 49162 w 2249810"/>
                <a:gd name="connsiteY0" fmla="*/ 0 h 2294745"/>
                <a:gd name="connsiteX1" fmla="*/ 2200648 w 2249810"/>
                <a:gd name="connsiteY1" fmla="*/ 0 h 2294745"/>
                <a:gd name="connsiteX2" fmla="*/ 2210105 w 2249810"/>
                <a:gd name="connsiteY2" fmla="*/ 23601 h 2294745"/>
                <a:gd name="connsiteX3" fmla="*/ 2249810 w 2249810"/>
                <a:gd name="connsiteY3" fmla="*/ 326934 h 2294745"/>
                <a:gd name="connsiteX4" fmla="*/ 2249810 w 2249810"/>
                <a:gd name="connsiteY4" fmla="*/ 422824 h 2294745"/>
                <a:gd name="connsiteX5" fmla="*/ 2249810 w 2249810"/>
                <a:gd name="connsiteY5" fmla="*/ 696534 h 2294745"/>
                <a:gd name="connsiteX6" fmla="*/ 2249810 w 2249810"/>
                <a:gd name="connsiteY6" fmla="*/ 848826 h 2294745"/>
                <a:gd name="connsiteX7" fmla="*/ 2249810 w 2249810"/>
                <a:gd name="connsiteY7" fmla="*/ 1058531 h 2294745"/>
                <a:gd name="connsiteX8" fmla="*/ 2249810 w 2249810"/>
                <a:gd name="connsiteY8" fmla="*/ 1218426 h 2294745"/>
                <a:gd name="connsiteX9" fmla="*/ 1955981 w 2249810"/>
                <a:gd name="connsiteY9" fmla="*/ 1845313 h 2294745"/>
                <a:gd name="connsiteX10" fmla="*/ 1225437 w 2249810"/>
                <a:gd name="connsiteY10" fmla="*/ 2208220 h 2294745"/>
                <a:gd name="connsiteX11" fmla="*/ 1123061 w 2249810"/>
                <a:gd name="connsiteY11" fmla="*/ 2294745 h 2294745"/>
                <a:gd name="connsiteX12" fmla="*/ 1024372 w 2249810"/>
                <a:gd name="connsiteY12" fmla="*/ 2208220 h 2294745"/>
                <a:gd name="connsiteX13" fmla="*/ 293828 w 2249810"/>
                <a:gd name="connsiteY13" fmla="*/ 1845313 h 2294745"/>
                <a:gd name="connsiteX14" fmla="*/ 0 w 2249810"/>
                <a:gd name="connsiteY14" fmla="*/ 1218426 h 2294745"/>
                <a:gd name="connsiteX15" fmla="*/ 0 w 2249810"/>
                <a:gd name="connsiteY15" fmla="*/ 1058531 h 2294745"/>
                <a:gd name="connsiteX16" fmla="*/ 0 w 2249810"/>
                <a:gd name="connsiteY16" fmla="*/ 848826 h 2294745"/>
                <a:gd name="connsiteX17" fmla="*/ 0 w 2249810"/>
                <a:gd name="connsiteY17" fmla="*/ 696534 h 2294745"/>
                <a:gd name="connsiteX18" fmla="*/ 0 w 2249810"/>
                <a:gd name="connsiteY18" fmla="*/ 422824 h 2294745"/>
                <a:gd name="connsiteX19" fmla="*/ 0 w 2249810"/>
                <a:gd name="connsiteY19" fmla="*/ 326934 h 2294745"/>
                <a:gd name="connsiteX20" fmla="*/ 39705 w 2249810"/>
                <a:gd name="connsiteY20" fmla="*/ 23601 h 22947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249810" h="2294745">
                  <a:moveTo>
                    <a:pt x="49162" y="0"/>
                  </a:moveTo>
                  <a:lnTo>
                    <a:pt x="2200648" y="0"/>
                  </a:lnTo>
                  <a:lnTo>
                    <a:pt x="2210105" y="23601"/>
                  </a:lnTo>
                  <a:cubicBezTo>
                    <a:pt x="2236898" y="106934"/>
                    <a:pt x="2249810" y="205568"/>
                    <a:pt x="2249810" y="326934"/>
                  </a:cubicBezTo>
                  <a:lnTo>
                    <a:pt x="2249810" y="422824"/>
                  </a:lnTo>
                  <a:lnTo>
                    <a:pt x="2249810" y="696534"/>
                  </a:lnTo>
                  <a:lnTo>
                    <a:pt x="2249810" y="848826"/>
                  </a:lnTo>
                  <a:lnTo>
                    <a:pt x="2249810" y="1058531"/>
                  </a:lnTo>
                  <a:lnTo>
                    <a:pt x="2249810" y="1218426"/>
                  </a:lnTo>
                  <a:cubicBezTo>
                    <a:pt x="2249810" y="1542068"/>
                    <a:pt x="2157989" y="1704061"/>
                    <a:pt x="1955981" y="1845313"/>
                  </a:cubicBezTo>
                  <a:cubicBezTo>
                    <a:pt x="1745898" y="1967026"/>
                    <a:pt x="1470144" y="2019115"/>
                    <a:pt x="1225437" y="2208220"/>
                  </a:cubicBezTo>
                  <a:lnTo>
                    <a:pt x="1123061" y="2294745"/>
                  </a:lnTo>
                  <a:lnTo>
                    <a:pt x="1024372" y="2208220"/>
                  </a:lnTo>
                  <a:cubicBezTo>
                    <a:pt x="779664" y="2019115"/>
                    <a:pt x="503910" y="1967026"/>
                    <a:pt x="293828" y="1845313"/>
                  </a:cubicBezTo>
                  <a:cubicBezTo>
                    <a:pt x="91820" y="1704061"/>
                    <a:pt x="0" y="1542068"/>
                    <a:pt x="0" y="1218426"/>
                  </a:cubicBezTo>
                  <a:lnTo>
                    <a:pt x="0" y="1058531"/>
                  </a:lnTo>
                  <a:lnTo>
                    <a:pt x="0" y="848826"/>
                  </a:lnTo>
                  <a:lnTo>
                    <a:pt x="0" y="696534"/>
                  </a:lnTo>
                  <a:lnTo>
                    <a:pt x="0" y="422824"/>
                  </a:lnTo>
                  <a:lnTo>
                    <a:pt x="0" y="326934"/>
                  </a:lnTo>
                  <a:cubicBezTo>
                    <a:pt x="0" y="205568"/>
                    <a:pt x="12912" y="106934"/>
                    <a:pt x="39705" y="23601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5DA0863A-55F7-4EB0-9451-F3EE4D65DBDB}"/>
                </a:ext>
              </a:extLst>
            </p:cNvPr>
            <p:cNvSpPr/>
            <p:nvPr/>
          </p:nvSpPr>
          <p:spPr>
            <a:xfrm>
              <a:off x="10597154" y="1907348"/>
              <a:ext cx="1594846" cy="3044131"/>
            </a:xfrm>
            <a:custGeom>
              <a:avLst/>
              <a:gdLst>
                <a:gd name="connsiteX0" fmla="*/ 1126749 w 1594846"/>
                <a:gd name="connsiteY0" fmla="*/ 0 h 3044131"/>
                <a:gd name="connsiteX1" fmla="*/ 1225438 w 1594846"/>
                <a:gd name="connsiteY1" fmla="*/ 86525 h 3044131"/>
                <a:gd name="connsiteX2" fmla="*/ 1413279 w 1594846"/>
                <a:gd name="connsiteY2" fmla="*/ 205892 h 3044131"/>
                <a:gd name="connsiteX3" fmla="*/ 1594846 w 1594846"/>
                <a:gd name="connsiteY3" fmla="*/ 289191 h 3044131"/>
                <a:gd name="connsiteX4" fmla="*/ 1594846 w 1594846"/>
                <a:gd name="connsiteY4" fmla="*/ 2754939 h 3044131"/>
                <a:gd name="connsiteX5" fmla="*/ 1413277 w 1594846"/>
                <a:gd name="connsiteY5" fmla="*/ 2838239 h 3044131"/>
                <a:gd name="connsiteX6" fmla="*/ 1225436 w 1594846"/>
                <a:gd name="connsiteY6" fmla="*/ 2957606 h 3044131"/>
                <a:gd name="connsiteX7" fmla="*/ 1123061 w 1594846"/>
                <a:gd name="connsiteY7" fmla="*/ 3044131 h 3044131"/>
                <a:gd name="connsiteX8" fmla="*/ 1024372 w 1594846"/>
                <a:gd name="connsiteY8" fmla="*/ 2957606 h 3044131"/>
                <a:gd name="connsiteX9" fmla="*/ 293828 w 1594846"/>
                <a:gd name="connsiteY9" fmla="*/ 2594699 h 3044131"/>
                <a:gd name="connsiteX10" fmla="*/ 0 w 1594846"/>
                <a:gd name="connsiteY10" fmla="*/ 1967812 h 3044131"/>
                <a:gd name="connsiteX11" fmla="*/ 0 w 1594846"/>
                <a:gd name="connsiteY11" fmla="*/ 1807917 h 3044131"/>
                <a:gd name="connsiteX12" fmla="*/ 0 w 1594846"/>
                <a:gd name="connsiteY12" fmla="*/ 1598212 h 3044131"/>
                <a:gd name="connsiteX13" fmla="*/ 0 w 1594846"/>
                <a:gd name="connsiteY13" fmla="*/ 1445920 h 3044131"/>
                <a:gd name="connsiteX14" fmla="*/ 0 w 1594846"/>
                <a:gd name="connsiteY14" fmla="*/ 1172210 h 3044131"/>
                <a:gd name="connsiteX15" fmla="*/ 0 w 1594846"/>
                <a:gd name="connsiteY15" fmla="*/ 1076320 h 3044131"/>
                <a:gd name="connsiteX16" fmla="*/ 293829 w 1594846"/>
                <a:gd name="connsiteY16" fmla="*/ 449433 h 3044131"/>
                <a:gd name="connsiteX17" fmla="*/ 1024374 w 1594846"/>
                <a:gd name="connsiteY17" fmla="*/ 86525 h 304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594846" h="3044131">
                  <a:moveTo>
                    <a:pt x="1126749" y="0"/>
                  </a:moveTo>
                  <a:lnTo>
                    <a:pt x="1225438" y="86525"/>
                  </a:lnTo>
                  <a:cubicBezTo>
                    <a:pt x="1286615" y="133801"/>
                    <a:pt x="1349732" y="172514"/>
                    <a:pt x="1413279" y="205892"/>
                  </a:cubicBezTo>
                  <a:lnTo>
                    <a:pt x="1594846" y="289191"/>
                  </a:lnTo>
                  <a:lnTo>
                    <a:pt x="1594846" y="2754939"/>
                  </a:lnTo>
                  <a:lnTo>
                    <a:pt x="1413277" y="2838239"/>
                  </a:lnTo>
                  <a:cubicBezTo>
                    <a:pt x="1349730" y="2871617"/>
                    <a:pt x="1286613" y="2910330"/>
                    <a:pt x="1225436" y="2957606"/>
                  </a:cubicBezTo>
                  <a:lnTo>
                    <a:pt x="1123061" y="3044131"/>
                  </a:lnTo>
                  <a:lnTo>
                    <a:pt x="1024372" y="2957606"/>
                  </a:lnTo>
                  <a:cubicBezTo>
                    <a:pt x="779664" y="2768501"/>
                    <a:pt x="503910" y="2716412"/>
                    <a:pt x="293828" y="2594699"/>
                  </a:cubicBezTo>
                  <a:cubicBezTo>
                    <a:pt x="91820" y="2453447"/>
                    <a:pt x="0" y="2291454"/>
                    <a:pt x="0" y="1967812"/>
                  </a:cubicBezTo>
                  <a:lnTo>
                    <a:pt x="0" y="1807917"/>
                  </a:lnTo>
                  <a:lnTo>
                    <a:pt x="0" y="1598212"/>
                  </a:lnTo>
                  <a:lnTo>
                    <a:pt x="0" y="1445920"/>
                  </a:lnTo>
                  <a:lnTo>
                    <a:pt x="0" y="1172210"/>
                  </a:lnTo>
                  <a:lnTo>
                    <a:pt x="0" y="1076320"/>
                  </a:lnTo>
                  <a:cubicBezTo>
                    <a:pt x="0" y="752678"/>
                    <a:pt x="91821" y="590684"/>
                    <a:pt x="293829" y="449433"/>
                  </a:cubicBezTo>
                  <a:cubicBezTo>
                    <a:pt x="503912" y="327719"/>
                    <a:pt x="779665" y="275630"/>
                    <a:pt x="1024374" y="86525"/>
                  </a:cubicBezTo>
                  <a:close/>
                </a:path>
              </a:pathLst>
            </a:custGeom>
            <a:solidFill>
              <a:schemeClr val="bg2">
                <a:lumMod val="75000"/>
                <a:alpha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5FE7CFE2-40F6-44B2-8AAD-0C384EEFCF7E}"/>
                </a:ext>
              </a:extLst>
            </p:cNvPr>
            <p:cNvSpPr/>
            <p:nvPr/>
          </p:nvSpPr>
          <p:spPr>
            <a:xfrm>
              <a:off x="9265700" y="7622"/>
              <a:ext cx="2372219" cy="2371961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4282900 w 4447989"/>
                <a:gd name="connsiteY0" fmla="*/ 2048959 h 5795027"/>
                <a:gd name="connsiteX1" fmla="*/ 4282900 w 4447989"/>
                <a:gd name="connsiteY1" fmla="*/ 2231503 h 5795027"/>
                <a:gd name="connsiteX2" fmla="*/ 4282900 w 4447989"/>
                <a:gd name="connsiteY2" fmla="*/ 2752557 h 5795027"/>
                <a:gd name="connsiteX3" fmla="*/ 4282900 w 4447989"/>
                <a:gd name="connsiteY3" fmla="*/ 3042471 h 5795027"/>
                <a:gd name="connsiteX4" fmla="*/ 4282900 w 4447989"/>
                <a:gd name="connsiteY4" fmla="*/ 3441681 h 5795027"/>
                <a:gd name="connsiteX5" fmla="*/ 4282900 w 4447989"/>
                <a:gd name="connsiteY5" fmla="*/ 3746068 h 5795027"/>
                <a:gd name="connsiteX6" fmla="*/ 3723546 w 4447989"/>
                <a:gd name="connsiteY6" fmla="*/ 4939455 h 5795027"/>
                <a:gd name="connsiteX7" fmla="*/ 2332829 w 4447989"/>
                <a:gd name="connsiteY7" fmla="*/ 5630311 h 5795027"/>
                <a:gd name="connsiteX8" fmla="*/ 2137940 w 4447989"/>
                <a:gd name="connsiteY8" fmla="*/ 5795027 h 5795027"/>
                <a:gd name="connsiteX9" fmla="*/ 1950069 w 4447989"/>
                <a:gd name="connsiteY9" fmla="*/ 5630311 h 5795027"/>
                <a:gd name="connsiteX10" fmla="*/ 559353 w 4447989"/>
                <a:gd name="connsiteY10" fmla="*/ 4939455 h 5795027"/>
                <a:gd name="connsiteX11" fmla="*/ 0 w 4447989"/>
                <a:gd name="connsiteY11" fmla="*/ 3746068 h 5795027"/>
                <a:gd name="connsiteX12" fmla="*/ 0 w 4447989"/>
                <a:gd name="connsiteY12" fmla="*/ 3441681 h 5795027"/>
                <a:gd name="connsiteX13" fmla="*/ 0 w 4447989"/>
                <a:gd name="connsiteY13" fmla="*/ 3042471 h 5795027"/>
                <a:gd name="connsiteX14" fmla="*/ 0 w 4447989"/>
                <a:gd name="connsiteY14" fmla="*/ 2752557 h 5795027"/>
                <a:gd name="connsiteX15" fmla="*/ 0 w 4447989"/>
                <a:gd name="connsiteY15" fmla="*/ 2231503 h 5795027"/>
                <a:gd name="connsiteX16" fmla="*/ 0 w 4447989"/>
                <a:gd name="connsiteY16" fmla="*/ 2048959 h 5795027"/>
                <a:gd name="connsiteX17" fmla="*/ 559354 w 4447989"/>
                <a:gd name="connsiteY17" fmla="*/ 855573 h 5795027"/>
                <a:gd name="connsiteX18" fmla="*/ 1950071 w 4447989"/>
                <a:gd name="connsiteY18" fmla="*/ 164715 h 5795027"/>
                <a:gd name="connsiteX19" fmla="*/ 2144960 w 4447989"/>
                <a:gd name="connsiteY19" fmla="*/ 0 h 5795027"/>
                <a:gd name="connsiteX20" fmla="*/ 2332832 w 4447989"/>
                <a:gd name="connsiteY20" fmla="*/ 164715 h 5795027"/>
                <a:gd name="connsiteX21" fmla="*/ 3723546 w 4447989"/>
                <a:gd name="connsiteY21" fmla="*/ 855573 h 5795027"/>
                <a:gd name="connsiteX22" fmla="*/ 4447989 w 4447989"/>
                <a:gd name="connsiteY22" fmla="*/ 2214048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82900"/>
                <a:gd name="connsiteY0" fmla="*/ 1519558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48071 w 4292243"/>
                <a:gd name="connsiteY0" fmla="*/ 1519558 h 5795027"/>
                <a:gd name="connsiteX1" fmla="*/ 4282900 w 4292243"/>
                <a:gd name="connsiteY1" fmla="*/ 2231503 h 5795027"/>
                <a:gd name="connsiteX2" fmla="*/ 4282900 w 4292243"/>
                <a:gd name="connsiteY2" fmla="*/ 2752557 h 5795027"/>
                <a:gd name="connsiteX3" fmla="*/ 4282900 w 4292243"/>
                <a:gd name="connsiteY3" fmla="*/ 3042471 h 5795027"/>
                <a:gd name="connsiteX4" fmla="*/ 4282900 w 4292243"/>
                <a:gd name="connsiteY4" fmla="*/ 3441681 h 5795027"/>
                <a:gd name="connsiteX5" fmla="*/ 4282900 w 4292243"/>
                <a:gd name="connsiteY5" fmla="*/ 3746068 h 5795027"/>
                <a:gd name="connsiteX6" fmla="*/ 3723546 w 4292243"/>
                <a:gd name="connsiteY6" fmla="*/ 4939455 h 5795027"/>
                <a:gd name="connsiteX7" fmla="*/ 2332829 w 4292243"/>
                <a:gd name="connsiteY7" fmla="*/ 5630311 h 5795027"/>
                <a:gd name="connsiteX8" fmla="*/ 2137940 w 4292243"/>
                <a:gd name="connsiteY8" fmla="*/ 5795027 h 5795027"/>
                <a:gd name="connsiteX9" fmla="*/ 1950069 w 4292243"/>
                <a:gd name="connsiteY9" fmla="*/ 5630311 h 5795027"/>
                <a:gd name="connsiteX10" fmla="*/ 559353 w 4292243"/>
                <a:gd name="connsiteY10" fmla="*/ 4939455 h 5795027"/>
                <a:gd name="connsiteX11" fmla="*/ 0 w 4292243"/>
                <a:gd name="connsiteY11" fmla="*/ 3746068 h 5795027"/>
                <a:gd name="connsiteX12" fmla="*/ 0 w 4292243"/>
                <a:gd name="connsiteY12" fmla="*/ 3441681 h 5795027"/>
                <a:gd name="connsiteX13" fmla="*/ 0 w 4292243"/>
                <a:gd name="connsiteY13" fmla="*/ 3042471 h 5795027"/>
                <a:gd name="connsiteX14" fmla="*/ 0 w 4292243"/>
                <a:gd name="connsiteY14" fmla="*/ 2752557 h 5795027"/>
                <a:gd name="connsiteX15" fmla="*/ 0 w 4292243"/>
                <a:gd name="connsiteY15" fmla="*/ 2231503 h 5795027"/>
                <a:gd name="connsiteX16" fmla="*/ 0 w 4292243"/>
                <a:gd name="connsiteY16" fmla="*/ 2048959 h 5795027"/>
                <a:gd name="connsiteX17" fmla="*/ 559354 w 4292243"/>
                <a:gd name="connsiteY17" fmla="*/ 855573 h 5795027"/>
                <a:gd name="connsiteX18" fmla="*/ 1950071 w 4292243"/>
                <a:gd name="connsiteY18" fmla="*/ 164715 h 5795027"/>
                <a:gd name="connsiteX19" fmla="*/ 2144960 w 4292243"/>
                <a:gd name="connsiteY19" fmla="*/ 0 h 5795027"/>
                <a:gd name="connsiteX20" fmla="*/ 2332832 w 4292243"/>
                <a:gd name="connsiteY20" fmla="*/ 164715 h 5795027"/>
                <a:gd name="connsiteX21" fmla="*/ 3723546 w 4292243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3723546 w 4282900"/>
                <a:gd name="connsiteY21" fmla="*/ 855573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2144960 w 4282900"/>
                <a:gd name="connsiteY18" fmla="*/ 0 h 5795027"/>
                <a:gd name="connsiteX0" fmla="*/ 4213242 w 4282900"/>
                <a:gd name="connsiteY0" fmla="*/ 1512593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64279 w 4282900"/>
                <a:gd name="connsiteY17" fmla="*/ 1516418 h 5795027"/>
                <a:gd name="connsiteX18" fmla="*/ 559354 w 4282900"/>
                <a:gd name="connsiteY18" fmla="*/ 855573 h 5795027"/>
                <a:gd name="connsiteX19" fmla="*/ 2144960 w 4282900"/>
                <a:gd name="connsiteY19" fmla="*/ 0 h 5795027"/>
                <a:gd name="connsiteX0" fmla="*/ 4213242 w 4282900"/>
                <a:gd name="connsiteY0" fmla="*/ 657020 h 4939454"/>
                <a:gd name="connsiteX1" fmla="*/ 4282900 w 4282900"/>
                <a:gd name="connsiteY1" fmla="*/ 1375930 h 4939454"/>
                <a:gd name="connsiteX2" fmla="*/ 4282900 w 4282900"/>
                <a:gd name="connsiteY2" fmla="*/ 1896984 h 4939454"/>
                <a:gd name="connsiteX3" fmla="*/ 4282900 w 4282900"/>
                <a:gd name="connsiteY3" fmla="*/ 2186898 h 4939454"/>
                <a:gd name="connsiteX4" fmla="*/ 4282900 w 4282900"/>
                <a:gd name="connsiteY4" fmla="*/ 2586108 h 4939454"/>
                <a:gd name="connsiteX5" fmla="*/ 4282900 w 4282900"/>
                <a:gd name="connsiteY5" fmla="*/ 2890495 h 4939454"/>
                <a:gd name="connsiteX6" fmla="*/ 3723546 w 4282900"/>
                <a:gd name="connsiteY6" fmla="*/ 4083882 h 4939454"/>
                <a:gd name="connsiteX7" fmla="*/ 2332829 w 4282900"/>
                <a:gd name="connsiteY7" fmla="*/ 4774738 h 4939454"/>
                <a:gd name="connsiteX8" fmla="*/ 2137940 w 4282900"/>
                <a:gd name="connsiteY8" fmla="*/ 4939454 h 4939454"/>
                <a:gd name="connsiteX9" fmla="*/ 1950069 w 4282900"/>
                <a:gd name="connsiteY9" fmla="*/ 4774738 h 4939454"/>
                <a:gd name="connsiteX10" fmla="*/ 559353 w 4282900"/>
                <a:gd name="connsiteY10" fmla="*/ 4083882 h 4939454"/>
                <a:gd name="connsiteX11" fmla="*/ 0 w 4282900"/>
                <a:gd name="connsiteY11" fmla="*/ 2890495 h 4939454"/>
                <a:gd name="connsiteX12" fmla="*/ 0 w 4282900"/>
                <a:gd name="connsiteY12" fmla="*/ 2586108 h 4939454"/>
                <a:gd name="connsiteX13" fmla="*/ 0 w 4282900"/>
                <a:gd name="connsiteY13" fmla="*/ 2186898 h 4939454"/>
                <a:gd name="connsiteX14" fmla="*/ 0 w 4282900"/>
                <a:gd name="connsiteY14" fmla="*/ 1896984 h 4939454"/>
                <a:gd name="connsiteX15" fmla="*/ 0 w 4282900"/>
                <a:gd name="connsiteY15" fmla="*/ 1375930 h 4939454"/>
                <a:gd name="connsiteX16" fmla="*/ 0 w 4282900"/>
                <a:gd name="connsiteY16" fmla="*/ 1193386 h 4939454"/>
                <a:gd name="connsiteX17" fmla="*/ 64279 w 4282900"/>
                <a:gd name="connsiteY17" fmla="*/ 660845 h 4939454"/>
                <a:gd name="connsiteX18" fmla="*/ 559354 w 4282900"/>
                <a:gd name="connsiteY18" fmla="*/ 0 h 493945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  <a:gd name="connsiteX0" fmla="*/ 4213242 w 4282900"/>
                <a:gd name="connsiteY0" fmla="*/ 0 h 4282434"/>
                <a:gd name="connsiteX1" fmla="*/ 4282900 w 4282900"/>
                <a:gd name="connsiteY1" fmla="*/ 718910 h 4282434"/>
                <a:gd name="connsiteX2" fmla="*/ 4282900 w 4282900"/>
                <a:gd name="connsiteY2" fmla="*/ 1239964 h 4282434"/>
                <a:gd name="connsiteX3" fmla="*/ 4282900 w 4282900"/>
                <a:gd name="connsiteY3" fmla="*/ 1529878 h 4282434"/>
                <a:gd name="connsiteX4" fmla="*/ 4282900 w 4282900"/>
                <a:gd name="connsiteY4" fmla="*/ 1929088 h 4282434"/>
                <a:gd name="connsiteX5" fmla="*/ 4282900 w 4282900"/>
                <a:gd name="connsiteY5" fmla="*/ 2233475 h 4282434"/>
                <a:gd name="connsiteX6" fmla="*/ 3723546 w 4282900"/>
                <a:gd name="connsiteY6" fmla="*/ 3426862 h 4282434"/>
                <a:gd name="connsiteX7" fmla="*/ 2332829 w 4282900"/>
                <a:gd name="connsiteY7" fmla="*/ 4117718 h 4282434"/>
                <a:gd name="connsiteX8" fmla="*/ 2137940 w 4282900"/>
                <a:gd name="connsiteY8" fmla="*/ 4282434 h 4282434"/>
                <a:gd name="connsiteX9" fmla="*/ 1950069 w 4282900"/>
                <a:gd name="connsiteY9" fmla="*/ 4117718 h 4282434"/>
                <a:gd name="connsiteX10" fmla="*/ 559353 w 4282900"/>
                <a:gd name="connsiteY10" fmla="*/ 3426862 h 4282434"/>
                <a:gd name="connsiteX11" fmla="*/ 0 w 4282900"/>
                <a:gd name="connsiteY11" fmla="*/ 2233475 h 4282434"/>
                <a:gd name="connsiteX12" fmla="*/ 0 w 4282900"/>
                <a:gd name="connsiteY12" fmla="*/ 1929088 h 4282434"/>
                <a:gd name="connsiteX13" fmla="*/ 0 w 4282900"/>
                <a:gd name="connsiteY13" fmla="*/ 1529878 h 4282434"/>
                <a:gd name="connsiteX14" fmla="*/ 0 w 4282900"/>
                <a:gd name="connsiteY14" fmla="*/ 1239964 h 4282434"/>
                <a:gd name="connsiteX15" fmla="*/ 0 w 4282900"/>
                <a:gd name="connsiteY15" fmla="*/ 718910 h 4282434"/>
                <a:gd name="connsiteX16" fmla="*/ 0 w 4282900"/>
                <a:gd name="connsiteY16" fmla="*/ 536366 h 4282434"/>
                <a:gd name="connsiteX17" fmla="*/ 64279 w 4282900"/>
                <a:gd name="connsiteY17" fmla="*/ 3825 h 4282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4282900" h="4282434">
                  <a:moveTo>
                    <a:pt x="4213242" y="0"/>
                  </a:moveTo>
                  <a:cubicBezTo>
                    <a:pt x="4294511" y="306972"/>
                    <a:pt x="4271290" y="481595"/>
                    <a:pt x="4282900" y="718910"/>
                  </a:cubicBezTo>
                  <a:lnTo>
                    <a:pt x="4282900" y="1239964"/>
                  </a:lnTo>
                  <a:lnTo>
                    <a:pt x="4282900" y="1529878"/>
                  </a:lnTo>
                  <a:lnTo>
                    <a:pt x="4282900" y="1929088"/>
                  </a:lnTo>
                  <a:lnTo>
                    <a:pt x="4282900" y="2233475"/>
                  </a:lnTo>
                  <a:cubicBezTo>
                    <a:pt x="4282900" y="2849584"/>
                    <a:pt x="4108103" y="3157966"/>
                    <a:pt x="3723546" y="3426862"/>
                  </a:cubicBezTo>
                  <a:cubicBezTo>
                    <a:pt x="3323617" y="3658565"/>
                    <a:pt x="2798672" y="3757725"/>
                    <a:pt x="2332829" y="4117718"/>
                  </a:cubicBezTo>
                  <a:lnTo>
                    <a:pt x="2137940" y="4282434"/>
                  </a:lnTo>
                  <a:lnTo>
                    <a:pt x="1950069" y="4117718"/>
                  </a:lnTo>
                  <a:cubicBezTo>
                    <a:pt x="1484225" y="3757725"/>
                    <a:pt x="959280" y="3658565"/>
                    <a:pt x="559353" y="3426862"/>
                  </a:cubicBezTo>
                  <a:cubicBezTo>
                    <a:pt x="174796" y="3157966"/>
                    <a:pt x="0" y="2849584"/>
                    <a:pt x="0" y="2233475"/>
                  </a:cubicBezTo>
                  <a:lnTo>
                    <a:pt x="0" y="1929088"/>
                  </a:lnTo>
                  <a:lnTo>
                    <a:pt x="0" y="1529878"/>
                  </a:lnTo>
                  <a:lnTo>
                    <a:pt x="0" y="1239964"/>
                  </a:lnTo>
                  <a:lnTo>
                    <a:pt x="0" y="718910"/>
                  </a:lnTo>
                  <a:lnTo>
                    <a:pt x="0" y="536366"/>
                  </a:lnTo>
                  <a:cubicBezTo>
                    <a:pt x="10713" y="417185"/>
                    <a:pt x="19813" y="133066"/>
                    <a:pt x="64279" y="3825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1" name="Freeform: Shape 10">
              <a:extLst>
                <a:ext uri="{FF2B5EF4-FFF2-40B4-BE49-F238E27FC236}">
                  <a16:creationId xmlns:a16="http://schemas.microsoft.com/office/drawing/2014/main" id="{9F0D6A17-AA80-4608-8660-8D1587A17704}"/>
                </a:ext>
              </a:extLst>
            </p:cNvPr>
            <p:cNvSpPr/>
            <p:nvPr/>
          </p:nvSpPr>
          <p:spPr>
            <a:xfrm>
              <a:off x="10536649" y="1823190"/>
              <a:ext cx="1654608" cy="3209758"/>
            </a:xfrm>
            <a:custGeom>
              <a:avLst/>
              <a:gdLst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3723546 w 4282900"/>
                <a:gd name="connsiteY2" fmla="*/ 855573 h 5795027"/>
                <a:gd name="connsiteX3" fmla="*/ 4282900 w 4282900"/>
                <a:gd name="connsiteY3" fmla="*/ 2048959 h 5795027"/>
                <a:gd name="connsiteX4" fmla="*/ 4282900 w 4282900"/>
                <a:gd name="connsiteY4" fmla="*/ 2231503 h 5795027"/>
                <a:gd name="connsiteX5" fmla="*/ 4282900 w 4282900"/>
                <a:gd name="connsiteY5" fmla="*/ 2752557 h 5795027"/>
                <a:gd name="connsiteX6" fmla="*/ 4282900 w 4282900"/>
                <a:gd name="connsiteY6" fmla="*/ 3042471 h 5795027"/>
                <a:gd name="connsiteX7" fmla="*/ 4282900 w 4282900"/>
                <a:gd name="connsiteY7" fmla="*/ 3441681 h 5795027"/>
                <a:gd name="connsiteX8" fmla="*/ 4282900 w 4282900"/>
                <a:gd name="connsiteY8" fmla="*/ 3746068 h 5795027"/>
                <a:gd name="connsiteX9" fmla="*/ 3723546 w 4282900"/>
                <a:gd name="connsiteY9" fmla="*/ 4939455 h 5795027"/>
                <a:gd name="connsiteX10" fmla="*/ 2332829 w 4282900"/>
                <a:gd name="connsiteY10" fmla="*/ 5630311 h 5795027"/>
                <a:gd name="connsiteX11" fmla="*/ 2137940 w 4282900"/>
                <a:gd name="connsiteY11" fmla="*/ 5795027 h 5795027"/>
                <a:gd name="connsiteX12" fmla="*/ 1950069 w 4282900"/>
                <a:gd name="connsiteY12" fmla="*/ 5630311 h 5795027"/>
                <a:gd name="connsiteX13" fmla="*/ 559353 w 4282900"/>
                <a:gd name="connsiteY13" fmla="*/ 4939455 h 5795027"/>
                <a:gd name="connsiteX14" fmla="*/ 0 w 4282900"/>
                <a:gd name="connsiteY14" fmla="*/ 3746068 h 5795027"/>
                <a:gd name="connsiteX15" fmla="*/ 0 w 4282900"/>
                <a:gd name="connsiteY15" fmla="*/ 3441681 h 5795027"/>
                <a:gd name="connsiteX16" fmla="*/ 0 w 4282900"/>
                <a:gd name="connsiteY16" fmla="*/ 3042471 h 5795027"/>
                <a:gd name="connsiteX17" fmla="*/ 0 w 4282900"/>
                <a:gd name="connsiteY17" fmla="*/ 2752557 h 5795027"/>
                <a:gd name="connsiteX18" fmla="*/ 0 w 4282900"/>
                <a:gd name="connsiteY18" fmla="*/ 2231503 h 5795027"/>
                <a:gd name="connsiteX19" fmla="*/ 0 w 4282900"/>
                <a:gd name="connsiteY19" fmla="*/ 2048959 h 5795027"/>
                <a:gd name="connsiteX20" fmla="*/ 559354 w 4282900"/>
                <a:gd name="connsiteY20" fmla="*/ 855573 h 5795027"/>
                <a:gd name="connsiteX21" fmla="*/ 1950071 w 4282900"/>
                <a:gd name="connsiteY21" fmla="*/ 164715 h 5795027"/>
                <a:gd name="connsiteX0" fmla="*/ 2144960 w 4282900"/>
                <a:gd name="connsiteY0" fmla="*/ 0 h 5795027"/>
                <a:gd name="connsiteX1" fmla="*/ 2332832 w 4282900"/>
                <a:gd name="connsiteY1" fmla="*/ 164715 h 5795027"/>
                <a:gd name="connsiteX2" fmla="*/ 2976290 w 4282900"/>
                <a:gd name="connsiteY2" fmla="*/ 524033 h 5795027"/>
                <a:gd name="connsiteX3" fmla="*/ 3723546 w 4282900"/>
                <a:gd name="connsiteY3" fmla="*/ 855573 h 5795027"/>
                <a:gd name="connsiteX4" fmla="*/ 4282900 w 4282900"/>
                <a:gd name="connsiteY4" fmla="*/ 2048959 h 5795027"/>
                <a:gd name="connsiteX5" fmla="*/ 4282900 w 4282900"/>
                <a:gd name="connsiteY5" fmla="*/ 2231503 h 5795027"/>
                <a:gd name="connsiteX6" fmla="*/ 4282900 w 4282900"/>
                <a:gd name="connsiteY6" fmla="*/ 2752557 h 5795027"/>
                <a:gd name="connsiteX7" fmla="*/ 4282900 w 4282900"/>
                <a:gd name="connsiteY7" fmla="*/ 3042471 h 5795027"/>
                <a:gd name="connsiteX8" fmla="*/ 4282900 w 4282900"/>
                <a:gd name="connsiteY8" fmla="*/ 3441681 h 5795027"/>
                <a:gd name="connsiteX9" fmla="*/ 4282900 w 4282900"/>
                <a:gd name="connsiteY9" fmla="*/ 3746068 h 5795027"/>
                <a:gd name="connsiteX10" fmla="*/ 3723546 w 4282900"/>
                <a:gd name="connsiteY10" fmla="*/ 4939455 h 5795027"/>
                <a:gd name="connsiteX11" fmla="*/ 2332829 w 4282900"/>
                <a:gd name="connsiteY11" fmla="*/ 5630311 h 5795027"/>
                <a:gd name="connsiteX12" fmla="*/ 2137940 w 4282900"/>
                <a:gd name="connsiteY12" fmla="*/ 5795027 h 5795027"/>
                <a:gd name="connsiteX13" fmla="*/ 1950069 w 4282900"/>
                <a:gd name="connsiteY13" fmla="*/ 5630311 h 5795027"/>
                <a:gd name="connsiteX14" fmla="*/ 559353 w 4282900"/>
                <a:gd name="connsiteY14" fmla="*/ 4939455 h 5795027"/>
                <a:gd name="connsiteX15" fmla="*/ 0 w 4282900"/>
                <a:gd name="connsiteY15" fmla="*/ 3746068 h 5795027"/>
                <a:gd name="connsiteX16" fmla="*/ 0 w 4282900"/>
                <a:gd name="connsiteY16" fmla="*/ 3441681 h 5795027"/>
                <a:gd name="connsiteX17" fmla="*/ 0 w 4282900"/>
                <a:gd name="connsiteY17" fmla="*/ 3042471 h 5795027"/>
                <a:gd name="connsiteX18" fmla="*/ 0 w 4282900"/>
                <a:gd name="connsiteY18" fmla="*/ 2752557 h 5795027"/>
                <a:gd name="connsiteX19" fmla="*/ 0 w 4282900"/>
                <a:gd name="connsiteY19" fmla="*/ 2231503 h 5795027"/>
                <a:gd name="connsiteX20" fmla="*/ 0 w 4282900"/>
                <a:gd name="connsiteY20" fmla="*/ 2048959 h 5795027"/>
                <a:gd name="connsiteX21" fmla="*/ 559354 w 4282900"/>
                <a:gd name="connsiteY21" fmla="*/ 855573 h 5795027"/>
                <a:gd name="connsiteX22" fmla="*/ 1950071 w 4282900"/>
                <a:gd name="connsiteY22" fmla="*/ 164715 h 5795027"/>
                <a:gd name="connsiteX23" fmla="*/ 2144960 w 4282900"/>
                <a:gd name="connsiteY23" fmla="*/ 0 h 5795027"/>
                <a:gd name="connsiteX0" fmla="*/ 3723546 w 4282900"/>
                <a:gd name="connsiteY0" fmla="*/ 855573 h 5795027"/>
                <a:gd name="connsiteX1" fmla="*/ 4282900 w 4282900"/>
                <a:gd name="connsiteY1" fmla="*/ 2048959 h 5795027"/>
                <a:gd name="connsiteX2" fmla="*/ 4282900 w 4282900"/>
                <a:gd name="connsiteY2" fmla="*/ 2231503 h 5795027"/>
                <a:gd name="connsiteX3" fmla="*/ 4282900 w 4282900"/>
                <a:gd name="connsiteY3" fmla="*/ 2752557 h 5795027"/>
                <a:gd name="connsiteX4" fmla="*/ 4282900 w 4282900"/>
                <a:gd name="connsiteY4" fmla="*/ 3042471 h 5795027"/>
                <a:gd name="connsiteX5" fmla="*/ 4282900 w 4282900"/>
                <a:gd name="connsiteY5" fmla="*/ 3441681 h 5795027"/>
                <a:gd name="connsiteX6" fmla="*/ 4282900 w 4282900"/>
                <a:gd name="connsiteY6" fmla="*/ 3746068 h 5795027"/>
                <a:gd name="connsiteX7" fmla="*/ 3723546 w 4282900"/>
                <a:gd name="connsiteY7" fmla="*/ 4939455 h 5795027"/>
                <a:gd name="connsiteX8" fmla="*/ 2332829 w 4282900"/>
                <a:gd name="connsiteY8" fmla="*/ 5630311 h 5795027"/>
                <a:gd name="connsiteX9" fmla="*/ 2137940 w 4282900"/>
                <a:gd name="connsiteY9" fmla="*/ 5795027 h 5795027"/>
                <a:gd name="connsiteX10" fmla="*/ 1950069 w 4282900"/>
                <a:gd name="connsiteY10" fmla="*/ 5630311 h 5795027"/>
                <a:gd name="connsiteX11" fmla="*/ 559353 w 4282900"/>
                <a:gd name="connsiteY11" fmla="*/ 4939455 h 5795027"/>
                <a:gd name="connsiteX12" fmla="*/ 0 w 4282900"/>
                <a:gd name="connsiteY12" fmla="*/ 3746068 h 5795027"/>
                <a:gd name="connsiteX13" fmla="*/ 0 w 4282900"/>
                <a:gd name="connsiteY13" fmla="*/ 3441681 h 5795027"/>
                <a:gd name="connsiteX14" fmla="*/ 0 w 4282900"/>
                <a:gd name="connsiteY14" fmla="*/ 3042471 h 5795027"/>
                <a:gd name="connsiteX15" fmla="*/ 0 w 4282900"/>
                <a:gd name="connsiteY15" fmla="*/ 2752557 h 5795027"/>
                <a:gd name="connsiteX16" fmla="*/ 0 w 4282900"/>
                <a:gd name="connsiteY16" fmla="*/ 2231503 h 5795027"/>
                <a:gd name="connsiteX17" fmla="*/ 0 w 4282900"/>
                <a:gd name="connsiteY17" fmla="*/ 2048959 h 5795027"/>
                <a:gd name="connsiteX18" fmla="*/ 559354 w 4282900"/>
                <a:gd name="connsiteY18" fmla="*/ 855573 h 5795027"/>
                <a:gd name="connsiteX19" fmla="*/ 1950071 w 4282900"/>
                <a:gd name="connsiteY19" fmla="*/ 164715 h 5795027"/>
                <a:gd name="connsiteX20" fmla="*/ 2144960 w 4282900"/>
                <a:gd name="connsiteY20" fmla="*/ 0 h 5795027"/>
                <a:gd name="connsiteX21" fmla="*/ 2332832 w 4282900"/>
                <a:gd name="connsiteY21" fmla="*/ 164715 h 5795027"/>
                <a:gd name="connsiteX22" fmla="*/ 2976290 w 4282900"/>
                <a:gd name="connsiteY22" fmla="*/ 524033 h 5795027"/>
                <a:gd name="connsiteX23" fmla="*/ 3888635 w 4282900"/>
                <a:gd name="connsiteY23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22" fmla="*/ 3888635 w 4282900"/>
                <a:gd name="connsiteY22" fmla="*/ 1020662 h 5795027"/>
                <a:gd name="connsiteX0" fmla="*/ 4282900 w 4282900"/>
                <a:gd name="connsiteY0" fmla="*/ 2048959 h 5795027"/>
                <a:gd name="connsiteX1" fmla="*/ 4282900 w 4282900"/>
                <a:gd name="connsiteY1" fmla="*/ 2231503 h 5795027"/>
                <a:gd name="connsiteX2" fmla="*/ 4282900 w 4282900"/>
                <a:gd name="connsiteY2" fmla="*/ 2752557 h 5795027"/>
                <a:gd name="connsiteX3" fmla="*/ 4282900 w 4282900"/>
                <a:gd name="connsiteY3" fmla="*/ 3042471 h 5795027"/>
                <a:gd name="connsiteX4" fmla="*/ 4282900 w 4282900"/>
                <a:gd name="connsiteY4" fmla="*/ 3441681 h 5795027"/>
                <a:gd name="connsiteX5" fmla="*/ 4282900 w 4282900"/>
                <a:gd name="connsiteY5" fmla="*/ 3746068 h 5795027"/>
                <a:gd name="connsiteX6" fmla="*/ 3723546 w 4282900"/>
                <a:gd name="connsiteY6" fmla="*/ 4939455 h 5795027"/>
                <a:gd name="connsiteX7" fmla="*/ 2332829 w 4282900"/>
                <a:gd name="connsiteY7" fmla="*/ 5630311 h 5795027"/>
                <a:gd name="connsiteX8" fmla="*/ 2137940 w 4282900"/>
                <a:gd name="connsiteY8" fmla="*/ 5795027 h 5795027"/>
                <a:gd name="connsiteX9" fmla="*/ 1950069 w 4282900"/>
                <a:gd name="connsiteY9" fmla="*/ 5630311 h 5795027"/>
                <a:gd name="connsiteX10" fmla="*/ 559353 w 4282900"/>
                <a:gd name="connsiteY10" fmla="*/ 4939455 h 5795027"/>
                <a:gd name="connsiteX11" fmla="*/ 0 w 4282900"/>
                <a:gd name="connsiteY11" fmla="*/ 3746068 h 5795027"/>
                <a:gd name="connsiteX12" fmla="*/ 0 w 4282900"/>
                <a:gd name="connsiteY12" fmla="*/ 3441681 h 5795027"/>
                <a:gd name="connsiteX13" fmla="*/ 0 w 4282900"/>
                <a:gd name="connsiteY13" fmla="*/ 3042471 h 5795027"/>
                <a:gd name="connsiteX14" fmla="*/ 0 w 4282900"/>
                <a:gd name="connsiteY14" fmla="*/ 2752557 h 5795027"/>
                <a:gd name="connsiteX15" fmla="*/ 0 w 4282900"/>
                <a:gd name="connsiteY15" fmla="*/ 2231503 h 5795027"/>
                <a:gd name="connsiteX16" fmla="*/ 0 w 4282900"/>
                <a:gd name="connsiteY16" fmla="*/ 2048959 h 5795027"/>
                <a:gd name="connsiteX17" fmla="*/ 559354 w 4282900"/>
                <a:gd name="connsiteY17" fmla="*/ 855573 h 5795027"/>
                <a:gd name="connsiteX18" fmla="*/ 1950071 w 4282900"/>
                <a:gd name="connsiteY18" fmla="*/ 164715 h 5795027"/>
                <a:gd name="connsiteX19" fmla="*/ 2144960 w 4282900"/>
                <a:gd name="connsiteY19" fmla="*/ 0 h 5795027"/>
                <a:gd name="connsiteX20" fmla="*/ 2332832 w 4282900"/>
                <a:gd name="connsiteY20" fmla="*/ 164715 h 5795027"/>
                <a:gd name="connsiteX21" fmla="*/ 2976290 w 4282900"/>
                <a:gd name="connsiteY21" fmla="*/ 524033 h 5795027"/>
                <a:gd name="connsiteX0" fmla="*/ 4282900 w 4282900"/>
                <a:gd name="connsiteY0" fmla="*/ 2231503 h 5795027"/>
                <a:gd name="connsiteX1" fmla="*/ 4282900 w 4282900"/>
                <a:gd name="connsiteY1" fmla="*/ 2752557 h 5795027"/>
                <a:gd name="connsiteX2" fmla="*/ 4282900 w 4282900"/>
                <a:gd name="connsiteY2" fmla="*/ 3042471 h 5795027"/>
                <a:gd name="connsiteX3" fmla="*/ 4282900 w 4282900"/>
                <a:gd name="connsiteY3" fmla="*/ 3441681 h 5795027"/>
                <a:gd name="connsiteX4" fmla="*/ 4282900 w 4282900"/>
                <a:gd name="connsiteY4" fmla="*/ 3746068 h 5795027"/>
                <a:gd name="connsiteX5" fmla="*/ 3723546 w 4282900"/>
                <a:gd name="connsiteY5" fmla="*/ 4939455 h 5795027"/>
                <a:gd name="connsiteX6" fmla="*/ 2332829 w 4282900"/>
                <a:gd name="connsiteY6" fmla="*/ 5630311 h 5795027"/>
                <a:gd name="connsiteX7" fmla="*/ 2137940 w 4282900"/>
                <a:gd name="connsiteY7" fmla="*/ 5795027 h 5795027"/>
                <a:gd name="connsiteX8" fmla="*/ 1950069 w 4282900"/>
                <a:gd name="connsiteY8" fmla="*/ 5630311 h 5795027"/>
                <a:gd name="connsiteX9" fmla="*/ 559353 w 4282900"/>
                <a:gd name="connsiteY9" fmla="*/ 4939455 h 5795027"/>
                <a:gd name="connsiteX10" fmla="*/ 0 w 4282900"/>
                <a:gd name="connsiteY10" fmla="*/ 3746068 h 5795027"/>
                <a:gd name="connsiteX11" fmla="*/ 0 w 4282900"/>
                <a:gd name="connsiteY11" fmla="*/ 3441681 h 5795027"/>
                <a:gd name="connsiteX12" fmla="*/ 0 w 4282900"/>
                <a:gd name="connsiteY12" fmla="*/ 3042471 h 5795027"/>
                <a:gd name="connsiteX13" fmla="*/ 0 w 4282900"/>
                <a:gd name="connsiteY13" fmla="*/ 2752557 h 5795027"/>
                <a:gd name="connsiteX14" fmla="*/ 0 w 4282900"/>
                <a:gd name="connsiteY14" fmla="*/ 2231503 h 5795027"/>
                <a:gd name="connsiteX15" fmla="*/ 0 w 4282900"/>
                <a:gd name="connsiteY15" fmla="*/ 2048959 h 5795027"/>
                <a:gd name="connsiteX16" fmla="*/ 559354 w 4282900"/>
                <a:gd name="connsiteY16" fmla="*/ 855573 h 5795027"/>
                <a:gd name="connsiteX17" fmla="*/ 1950071 w 4282900"/>
                <a:gd name="connsiteY17" fmla="*/ 164715 h 5795027"/>
                <a:gd name="connsiteX18" fmla="*/ 2144960 w 4282900"/>
                <a:gd name="connsiteY18" fmla="*/ 0 h 5795027"/>
                <a:gd name="connsiteX19" fmla="*/ 2332832 w 4282900"/>
                <a:gd name="connsiteY19" fmla="*/ 164715 h 5795027"/>
                <a:gd name="connsiteX20" fmla="*/ 2976290 w 4282900"/>
                <a:gd name="connsiteY20" fmla="*/ 524033 h 5795027"/>
                <a:gd name="connsiteX0" fmla="*/ 4282900 w 4282900"/>
                <a:gd name="connsiteY0" fmla="*/ 2752557 h 5795027"/>
                <a:gd name="connsiteX1" fmla="*/ 4282900 w 4282900"/>
                <a:gd name="connsiteY1" fmla="*/ 3042471 h 5795027"/>
                <a:gd name="connsiteX2" fmla="*/ 4282900 w 4282900"/>
                <a:gd name="connsiteY2" fmla="*/ 3441681 h 5795027"/>
                <a:gd name="connsiteX3" fmla="*/ 4282900 w 4282900"/>
                <a:gd name="connsiteY3" fmla="*/ 3746068 h 5795027"/>
                <a:gd name="connsiteX4" fmla="*/ 3723546 w 4282900"/>
                <a:gd name="connsiteY4" fmla="*/ 4939455 h 5795027"/>
                <a:gd name="connsiteX5" fmla="*/ 2332829 w 4282900"/>
                <a:gd name="connsiteY5" fmla="*/ 5630311 h 5795027"/>
                <a:gd name="connsiteX6" fmla="*/ 2137940 w 4282900"/>
                <a:gd name="connsiteY6" fmla="*/ 5795027 h 5795027"/>
                <a:gd name="connsiteX7" fmla="*/ 1950069 w 4282900"/>
                <a:gd name="connsiteY7" fmla="*/ 5630311 h 5795027"/>
                <a:gd name="connsiteX8" fmla="*/ 559353 w 4282900"/>
                <a:gd name="connsiteY8" fmla="*/ 4939455 h 5795027"/>
                <a:gd name="connsiteX9" fmla="*/ 0 w 4282900"/>
                <a:gd name="connsiteY9" fmla="*/ 3746068 h 5795027"/>
                <a:gd name="connsiteX10" fmla="*/ 0 w 4282900"/>
                <a:gd name="connsiteY10" fmla="*/ 3441681 h 5795027"/>
                <a:gd name="connsiteX11" fmla="*/ 0 w 4282900"/>
                <a:gd name="connsiteY11" fmla="*/ 3042471 h 5795027"/>
                <a:gd name="connsiteX12" fmla="*/ 0 w 4282900"/>
                <a:gd name="connsiteY12" fmla="*/ 2752557 h 5795027"/>
                <a:gd name="connsiteX13" fmla="*/ 0 w 4282900"/>
                <a:gd name="connsiteY13" fmla="*/ 2231503 h 5795027"/>
                <a:gd name="connsiteX14" fmla="*/ 0 w 4282900"/>
                <a:gd name="connsiteY14" fmla="*/ 2048959 h 5795027"/>
                <a:gd name="connsiteX15" fmla="*/ 559354 w 4282900"/>
                <a:gd name="connsiteY15" fmla="*/ 855573 h 5795027"/>
                <a:gd name="connsiteX16" fmla="*/ 1950071 w 4282900"/>
                <a:gd name="connsiteY16" fmla="*/ 164715 h 5795027"/>
                <a:gd name="connsiteX17" fmla="*/ 2144960 w 4282900"/>
                <a:gd name="connsiteY17" fmla="*/ 0 h 5795027"/>
                <a:gd name="connsiteX18" fmla="*/ 2332832 w 4282900"/>
                <a:gd name="connsiteY18" fmla="*/ 164715 h 5795027"/>
                <a:gd name="connsiteX19" fmla="*/ 2976290 w 4282900"/>
                <a:gd name="connsiteY19" fmla="*/ 524033 h 5795027"/>
                <a:gd name="connsiteX0" fmla="*/ 4282900 w 4282900"/>
                <a:gd name="connsiteY0" fmla="*/ 3042471 h 5795027"/>
                <a:gd name="connsiteX1" fmla="*/ 4282900 w 4282900"/>
                <a:gd name="connsiteY1" fmla="*/ 3441681 h 5795027"/>
                <a:gd name="connsiteX2" fmla="*/ 4282900 w 4282900"/>
                <a:gd name="connsiteY2" fmla="*/ 3746068 h 5795027"/>
                <a:gd name="connsiteX3" fmla="*/ 3723546 w 4282900"/>
                <a:gd name="connsiteY3" fmla="*/ 4939455 h 5795027"/>
                <a:gd name="connsiteX4" fmla="*/ 2332829 w 4282900"/>
                <a:gd name="connsiteY4" fmla="*/ 5630311 h 5795027"/>
                <a:gd name="connsiteX5" fmla="*/ 2137940 w 4282900"/>
                <a:gd name="connsiteY5" fmla="*/ 5795027 h 5795027"/>
                <a:gd name="connsiteX6" fmla="*/ 1950069 w 4282900"/>
                <a:gd name="connsiteY6" fmla="*/ 5630311 h 5795027"/>
                <a:gd name="connsiteX7" fmla="*/ 559353 w 4282900"/>
                <a:gd name="connsiteY7" fmla="*/ 4939455 h 5795027"/>
                <a:gd name="connsiteX8" fmla="*/ 0 w 4282900"/>
                <a:gd name="connsiteY8" fmla="*/ 3746068 h 5795027"/>
                <a:gd name="connsiteX9" fmla="*/ 0 w 4282900"/>
                <a:gd name="connsiteY9" fmla="*/ 3441681 h 5795027"/>
                <a:gd name="connsiteX10" fmla="*/ 0 w 4282900"/>
                <a:gd name="connsiteY10" fmla="*/ 3042471 h 5795027"/>
                <a:gd name="connsiteX11" fmla="*/ 0 w 4282900"/>
                <a:gd name="connsiteY11" fmla="*/ 2752557 h 5795027"/>
                <a:gd name="connsiteX12" fmla="*/ 0 w 4282900"/>
                <a:gd name="connsiteY12" fmla="*/ 2231503 h 5795027"/>
                <a:gd name="connsiteX13" fmla="*/ 0 w 4282900"/>
                <a:gd name="connsiteY13" fmla="*/ 2048959 h 5795027"/>
                <a:gd name="connsiteX14" fmla="*/ 559354 w 4282900"/>
                <a:gd name="connsiteY14" fmla="*/ 855573 h 5795027"/>
                <a:gd name="connsiteX15" fmla="*/ 1950071 w 4282900"/>
                <a:gd name="connsiteY15" fmla="*/ 164715 h 5795027"/>
                <a:gd name="connsiteX16" fmla="*/ 2144960 w 4282900"/>
                <a:gd name="connsiteY16" fmla="*/ 0 h 5795027"/>
                <a:gd name="connsiteX17" fmla="*/ 2332832 w 4282900"/>
                <a:gd name="connsiteY17" fmla="*/ 164715 h 5795027"/>
                <a:gd name="connsiteX18" fmla="*/ 2976290 w 4282900"/>
                <a:gd name="connsiteY18" fmla="*/ 524033 h 5795027"/>
                <a:gd name="connsiteX0" fmla="*/ 4282900 w 4282900"/>
                <a:gd name="connsiteY0" fmla="*/ 3441681 h 5795027"/>
                <a:gd name="connsiteX1" fmla="*/ 4282900 w 4282900"/>
                <a:gd name="connsiteY1" fmla="*/ 3746068 h 5795027"/>
                <a:gd name="connsiteX2" fmla="*/ 3723546 w 4282900"/>
                <a:gd name="connsiteY2" fmla="*/ 4939455 h 5795027"/>
                <a:gd name="connsiteX3" fmla="*/ 2332829 w 4282900"/>
                <a:gd name="connsiteY3" fmla="*/ 5630311 h 5795027"/>
                <a:gd name="connsiteX4" fmla="*/ 2137940 w 4282900"/>
                <a:gd name="connsiteY4" fmla="*/ 5795027 h 5795027"/>
                <a:gd name="connsiteX5" fmla="*/ 1950069 w 4282900"/>
                <a:gd name="connsiteY5" fmla="*/ 5630311 h 5795027"/>
                <a:gd name="connsiteX6" fmla="*/ 559353 w 4282900"/>
                <a:gd name="connsiteY6" fmla="*/ 4939455 h 5795027"/>
                <a:gd name="connsiteX7" fmla="*/ 0 w 4282900"/>
                <a:gd name="connsiteY7" fmla="*/ 3746068 h 5795027"/>
                <a:gd name="connsiteX8" fmla="*/ 0 w 4282900"/>
                <a:gd name="connsiteY8" fmla="*/ 3441681 h 5795027"/>
                <a:gd name="connsiteX9" fmla="*/ 0 w 4282900"/>
                <a:gd name="connsiteY9" fmla="*/ 3042471 h 5795027"/>
                <a:gd name="connsiteX10" fmla="*/ 0 w 4282900"/>
                <a:gd name="connsiteY10" fmla="*/ 2752557 h 5795027"/>
                <a:gd name="connsiteX11" fmla="*/ 0 w 4282900"/>
                <a:gd name="connsiteY11" fmla="*/ 2231503 h 5795027"/>
                <a:gd name="connsiteX12" fmla="*/ 0 w 4282900"/>
                <a:gd name="connsiteY12" fmla="*/ 2048959 h 5795027"/>
                <a:gd name="connsiteX13" fmla="*/ 559354 w 4282900"/>
                <a:gd name="connsiteY13" fmla="*/ 855573 h 5795027"/>
                <a:gd name="connsiteX14" fmla="*/ 1950071 w 4282900"/>
                <a:gd name="connsiteY14" fmla="*/ 164715 h 5795027"/>
                <a:gd name="connsiteX15" fmla="*/ 2144960 w 4282900"/>
                <a:gd name="connsiteY15" fmla="*/ 0 h 5795027"/>
                <a:gd name="connsiteX16" fmla="*/ 2332832 w 4282900"/>
                <a:gd name="connsiteY16" fmla="*/ 164715 h 5795027"/>
                <a:gd name="connsiteX17" fmla="*/ 2976290 w 4282900"/>
                <a:gd name="connsiteY17" fmla="*/ 524033 h 5795027"/>
                <a:gd name="connsiteX0" fmla="*/ 4282900 w 4282900"/>
                <a:gd name="connsiteY0" fmla="*/ 3441681 h 5795027"/>
                <a:gd name="connsiteX1" fmla="*/ 3723546 w 4282900"/>
                <a:gd name="connsiteY1" fmla="*/ 4939455 h 5795027"/>
                <a:gd name="connsiteX2" fmla="*/ 2332829 w 4282900"/>
                <a:gd name="connsiteY2" fmla="*/ 5630311 h 5795027"/>
                <a:gd name="connsiteX3" fmla="*/ 2137940 w 4282900"/>
                <a:gd name="connsiteY3" fmla="*/ 5795027 h 5795027"/>
                <a:gd name="connsiteX4" fmla="*/ 1950069 w 4282900"/>
                <a:gd name="connsiteY4" fmla="*/ 5630311 h 5795027"/>
                <a:gd name="connsiteX5" fmla="*/ 559353 w 4282900"/>
                <a:gd name="connsiteY5" fmla="*/ 4939455 h 5795027"/>
                <a:gd name="connsiteX6" fmla="*/ 0 w 4282900"/>
                <a:gd name="connsiteY6" fmla="*/ 3746068 h 5795027"/>
                <a:gd name="connsiteX7" fmla="*/ 0 w 4282900"/>
                <a:gd name="connsiteY7" fmla="*/ 3441681 h 5795027"/>
                <a:gd name="connsiteX8" fmla="*/ 0 w 4282900"/>
                <a:gd name="connsiteY8" fmla="*/ 3042471 h 5795027"/>
                <a:gd name="connsiteX9" fmla="*/ 0 w 4282900"/>
                <a:gd name="connsiteY9" fmla="*/ 2752557 h 5795027"/>
                <a:gd name="connsiteX10" fmla="*/ 0 w 4282900"/>
                <a:gd name="connsiteY10" fmla="*/ 2231503 h 5795027"/>
                <a:gd name="connsiteX11" fmla="*/ 0 w 4282900"/>
                <a:gd name="connsiteY11" fmla="*/ 2048959 h 5795027"/>
                <a:gd name="connsiteX12" fmla="*/ 559354 w 4282900"/>
                <a:gd name="connsiteY12" fmla="*/ 855573 h 5795027"/>
                <a:gd name="connsiteX13" fmla="*/ 1950071 w 4282900"/>
                <a:gd name="connsiteY13" fmla="*/ 164715 h 5795027"/>
                <a:gd name="connsiteX14" fmla="*/ 2144960 w 4282900"/>
                <a:gd name="connsiteY14" fmla="*/ 0 h 5795027"/>
                <a:gd name="connsiteX15" fmla="*/ 2332832 w 4282900"/>
                <a:gd name="connsiteY15" fmla="*/ 164715 h 5795027"/>
                <a:gd name="connsiteX16" fmla="*/ 2976290 w 4282900"/>
                <a:gd name="connsiteY16" fmla="*/ 524033 h 5795027"/>
                <a:gd name="connsiteX0" fmla="*/ 3723546 w 3723546"/>
                <a:gd name="connsiteY0" fmla="*/ 4939455 h 5795027"/>
                <a:gd name="connsiteX1" fmla="*/ 2332829 w 3723546"/>
                <a:gd name="connsiteY1" fmla="*/ 5630311 h 5795027"/>
                <a:gd name="connsiteX2" fmla="*/ 2137940 w 3723546"/>
                <a:gd name="connsiteY2" fmla="*/ 5795027 h 5795027"/>
                <a:gd name="connsiteX3" fmla="*/ 1950069 w 3723546"/>
                <a:gd name="connsiteY3" fmla="*/ 5630311 h 5795027"/>
                <a:gd name="connsiteX4" fmla="*/ 559353 w 3723546"/>
                <a:gd name="connsiteY4" fmla="*/ 4939455 h 5795027"/>
                <a:gd name="connsiteX5" fmla="*/ 0 w 3723546"/>
                <a:gd name="connsiteY5" fmla="*/ 3746068 h 5795027"/>
                <a:gd name="connsiteX6" fmla="*/ 0 w 3723546"/>
                <a:gd name="connsiteY6" fmla="*/ 3441681 h 5795027"/>
                <a:gd name="connsiteX7" fmla="*/ 0 w 3723546"/>
                <a:gd name="connsiteY7" fmla="*/ 3042471 h 5795027"/>
                <a:gd name="connsiteX8" fmla="*/ 0 w 3723546"/>
                <a:gd name="connsiteY8" fmla="*/ 2752557 h 5795027"/>
                <a:gd name="connsiteX9" fmla="*/ 0 w 3723546"/>
                <a:gd name="connsiteY9" fmla="*/ 2231503 h 5795027"/>
                <a:gd name="connsiteX10" fmla="*/ 0 w 3723546"/>
                <a:gd name="connsiteY10" fmla="*/ 2048959 h 5795027"/>
                <a:gd name="connsiteX11" fmla="*/ 559354 w 3723546"/>
                <a:gd name="connsiteY11" fmla="*/ 855573 h 5795027"/>
                <a:gd name="connsiteX12" fmla="*/ 1950071 w 3723546"/>
                <a:gd name="connsiteY12" fmla="*/ 164715 h 5795027"/>
                <a:gd name="connsiteX13" fmla="*/ 2144960 w 3723546"/>
                <a:gd name="connsiteY13" fmla="*/ 0 h 5795027"/>
                <a:gd name="connsiteX14" fmla="*/ 2332832 w 3723546"/>
                <a:gd name="connsiteY14" fmla="*/ 164715 h 5795027"/>
                <a:gd name="connsiteX15" fmla="*/ 2976290 w 3723546"/>
                <a:gd name="connsiteY15" fmla="*/ 524033 h 5795027"/>
                <a:gd name="connsiteX0" fmla="*/ 3723546 w 3723546"/>
                <a:gd name="connsiteY0" fmla="*/ 4939455 h 5795027"/>
                <a:gd name="connsiteX1" fmla="*/ 2989878 w 3723546"/>
                <a:gd name="connsiteY1" fmla="*/ 5266109 h 5795027"/>
                <a:gd name="connsiteX2" fmla="*/ 2332829 w 3723546"/>
                <a:gd name="connsiteY2" fmla="*/ 5630311 h 5795027"/>
                <a:gd name="connsiteX3" fmla="*/ 2137940 w 3723546"/>
                <a:gd name="connsiteY3" fmla="*/ 5795027 h 5795027"/>
                <a:gd name="connsiteX4" fmla="*/ 1950069 w 3723546"/>
                <a:gd name="connsiteY4" fmla="*/ 5630311 h 5795027"/>
                <a:gd name="connsiteX5" fmla="*/ 559353 w 3723546"/>
                <a:gd name="connsiteY5" fmla="*/ 4939455 h 5795027"/>
                <a:gd name="connsiteX6" fmla="*/ 0 w 3723546"/>
                <a:gd name="connsiteY6" fmla="*/ 3746068 h 5795027"/>
                <a:gd name="connsiteX7" fmla="*/ 0 w 3723546"/>
                <a:gd name="connsiteY7" fmla="*/ 3441681 h 5795027"/>
                <a:gd name="connsiteX8" fmla="*/ 0 w 3723546"/>
                <a:gd name="connsiteY8" fmla="*/ 3042471 h 5795027"/>
                <a:gd name="connsiteX9" fmla="*/ 0 w 3723546"/>
                <a:gd name="connsiteY9" fmla="*/ 2752557 h 5795027"/>
                <a:gd name="connsiteX10" fmla="*/ 0 w 3723546"/>
                <a:gd name="connsiteY10" fmla="*/ 2231503 h 5795027"/>
                <a:gd name="connsiteX11" fmla="*/ 0 w 3723546"/>
                <a:gd name="connsiteY11" fmla="*/ 2048959 h 5795027"/>
                <a:gd name="connsiteX12" fmla="*/ 559354 w 3723546"/>
                <a:gd name="connsiteY12" fmla="*/ 855573 h 5795027"/>
                <a:gd name="connsiteX13" fmla="*/ 1950071 w 3723546"/>
                <a:gd name="connsiteY13" fmla="*/ 164715 h 5795027"/>
                <a:gd name="connsiteX14" fmla="*/ 2144960 w 3723546"/>
                <a:gd name="connsiteY14" fmla="*/ 0 h 5795027"/>
                <a:gd name="connsiteX15" fmla="*/ 2332832 w 3723546"/>
                <a:gd name="connsiteY15" fmla="*/ 164715 h 5795027"/>
                <a:gd name="connsiteX16" fmla="*/ 2976290 w 3723546"/>
                <a:gd name="connsiteY16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89878 w 2989878"/>
                <a:gd name="connsiteY0" fmla="*/ 5266109 h 5795027"/>
                <a:gd name="connsiteX1" fmla="*/ 2332829 w 2989878"/>
                <a:gd name="connsiteY1" fmla="*/ 5630311 h 5795027"/>
                <a:gd name="connsiteX2" fmla="*/ 2137940 w 2989878"/>
                <a:gd name="connsiteY2" fmla="*/ 5795027 h 5795027"/>
                <a:gd name="connsiteX3" fmla="*/ 1950069 w 2989878"/>
                <a:gd name="connsiteY3" fmla="*/ 5630311 h 5795027"/>
                <a:gd name="connsiteX4" fmla="*/ 559353 w 2989878"/>
                <a:gd name="connsiteY4" fmla="*/ 4939455 h 5795027"/>
                <a:gd name="connsiteX5" fmla="*/ 0 w 2989878"/>
                <a:gd name="connsiteY5" fmla="*/ 3746068 h 5795027"/>
                <a:gd name="connsiteX6" fmla="*/ 0 w 2989878"/>
                <a:gd name="connsiteY6" fmla="*/ 3441681 h 5795027"/>
                <a:gd name="connsiteX7" fmla="*/ 0 w 2989878"/>
                <a:gd name="connsiteY7" fmla="*/ 3042471 h 5795027"/>
                <a:gd name="connsiteX8" fmla="*/ 0 w 2989878"/>
                <a:gd name="connsiteY8" fmla="*/ 2752557 h 5795027"/>
                <a:gd name="connsiteX9" fmla="*/ 0 w 2989878"/>
                <a:gd name="connsiteY9" fmla="*/ 2231503 h 5795027"/>
                <a:gd name="connsiteX10" fmla="*/ 0 w 2989878"/>
                <a:gd name="connsiteY10" fmla="*/ 2048959 h 5795027"/>
                <a:gd name="connsiteX11" fmla="*/ 559354 w 2989878"/>
                <a:gd name="connsiteY11" fmla="*/ 855573 h 5795027"/>
                <a:gd name="connsiteX12" fmla="*/ 1950071 w 2989878"/>
                <a:gd name="connsiteY12" fmla="*/ 164715 h 5795027"/>
                <a:gd name="connsiteX13" fmla="*/ 2144960 w 2989878"/>
                <a:gd name="connsiteY13" fmla="*/ 0 h 5795027"/>
                <a:gd name="connsiteX14" fmla="*/ 2332832 w 2989878"/>
                <a:gd name="connsiteY14" fmla="*/ 164715 h 5795027"/>
                <a:gd name="connsiteX15" fmla="*/ 2976290 w 2989878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76290"/>
                <a:gd name="connsiteY0" fmla="*/ 5266109 h 5795027"/>
                <a:gd name="connsiteX1" fmla="*/ 2332829 w 2976290"/>
                <a:gd name="connsiteY1" fmla="*/ 5630311 h 5795027"/>
                <a:gd name="connsiteX2" fmla="*/ 2137940 w 2976290"/>
                <a:gd name="connsiteY2" fmla="*/ 5795027 h 5795027"/>
                <a:gd name="connsiteX3" fmla="*/ 1950069 w 2976290"/>
                <a:gd name="connsiteY3" fmla="*/ 5630311 h 5795027"/>
                <a:gd name="connsiteX4" fmla="*/ 559353 w 2976290"/>
                <a:gd name="connsiteY4" fmla="*/ 4939455 h 5795027"/>
                <a:gd name="connsiteX5" fmla="*/ 0 w 2976290"/>
                <a:gd name="connsiteY5" fmla="*/ 3746068 h 5795027"/>
                <a:gd name="connsiteX6" fmla="*/ 0 w 2976290"/>
                <a:gd name="connsiteY6" fmla="*/ 3441681 h 5795027"/>
                <a:gd name="connsiteX7" fmla="*/ 0 w 2976290"/>
                <a:gd name="connsiteY7" fmla="*/ 3042471 h 5795027"/>
                <a:gd name="connsiteX8" fmla="*/ 0 w 2976290"/>
                <a:gd name="connsiteY8" fmla="*/ 2752557 h 5795027"/>
                <a:gd name="connsiteX9" fmla="*/ 0 w 2976290"/>
                <a:gd name="connsiteY9" fmla="*/ 2231503 h 5795027"/>
                <a:gd name="connsiteX10" fmla="*/ 0 w 2976290"/>
                <a:gd name="connsiteY10" fmla="*/ 2048959 h 5795027"/>
                <a:gd name="connsiteX11" fmla="*/ 559354 w 2976290"/>
                <a:gd name="connsiteY11" fmla="*/ 855573 h 5795027"/>
                <a:gd name="connsiteX12" fmla="*/ 1950071 w 2976290"/>
                <a:gd name="connsiteY12" fmla="*/ 164715 h 5795027"/>
                <a:gd name="connsiteX13" fmla="*/ 2144960 w 2976290"/>
                <a:gd name="connsiteY13" fmla="*/ 0 h 5795027"/>
                <a:gd name="connsiteX14" fmla="*/ 2332832 w 2976290"/>
                <a:gd name="connsiteY14" fmla="*/ 164715 h 5795027"/>
                <a:gd name="connsiteX15" fmla="*/ 2976290 w 2976290"/>
                <a:gd name="connsiteY15" fmla="*/ 524033 h 5795027"/>
                <a:gd name="connsiteX0" fmla="*/ 2955049 w 2987296"/>
                <a:gd name="connsiteY0" fmla="*/ 5266109 h 5795027"/>
                <a:gd name="connsiteX1" fmla="*/ 2332829 w 2987296"/>
                <a:gd name="connsiteY1" fmla="*/ 5630311 h 5795027"/>
                <a:gd name="connsiteX2" fmla="*/ 2137940 w 2987296"/>
                <a:gd name="connsiteY2" fmla="*/ 5795027 h 5795027"/>
                <a:gd name="connsiteX3" fmla="*/ 1950069 w 2987296"/>
                <a:gd name="connsiteY3" fmla="*/ 5630311 h 5795027"/>
                <a:gd name="connsiteX4" fmla="*/ 559353 w 2987296"/>
                <a:gd name="connsiteY4" fmla="*/ 4939455 h 5795027"/>
                <a:gd name="connsiteX5" fmla="*/ 0 w 2987296"/>
                <a:gd name="connsiteY5" fmla="*/ 3746068 h 5795027"/>
                <a:gd name="connsiteX6" fmla="*/ 0 w 2987296"/>
                <a:gd name="connsiteY6" fmla="*/ 3441681 h 5795027"/>
                <a:gd name="connsiteX7" fmla="*/ 0 w 2987296"/>
                <a:gd name="connsiteY7" fmla="*/ 3042471 h 5795027"/>
                <a:gd name="connsiteX8" fmla="*/ 0 w 2987296"/>
                <a:gd name="connsiteY8" fmla="*/ 2752557 h 5795027"/>
                <a:gd name="connsiteX9" fmla="*/ 0 w 2987296"/>
                <a:gd name="connsiteY9" fmla="*/ 2231503 h 5795027"/>
                <a:gd name="connsiteX10" fmla="*/ 0 w 2987296"/>
                <a:gd name="connsiteY10" fmla="*/ 2048959 h 5795027"/>
                <a:gd name="connsiteX11" fmla="*/ 559354 w 2987296"/>
                <a:gd name="connsiteY11" fmla="*/ 855573 h 5795027"/>
                <a:gd name="connsiteX12" fmla="*/ 1950071 w 2987296"/>
                <a:gd name="connsiteY12" fmla="*/ 164715 h 5795027"/>
                <a:gd name="connsiteX13" fmla="*/ 2144960 w 2987296"/>
                <a:gd name="connsiteY13" fmla="*/ 0 h 5795027"/>
                <a:gd name="connsiteX14" fmla="*/ 2332832 w 2987296"/>
                <a:gd name="connsiteY14" fmla="*/ 164715 h 5795027"/>
                <a:gd name="connsiteX15" fmla="*/ 2987296 w 2987296"/>
                <a:gd name="connsiteY15" fmla="*/ 557051 h 57950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2987296" h="5795027">
                  <a:moveTo>
                    <a:pt x="2955049" y="5266109"/>
                  </a:moveTo>
                  <a:cubicBezTo>
                    <a:pt x="2737194" y="5332489"/>
                    <a:pt x="2474819" y="5542158"/>
                    <a:pt x="2332829" y="5630311"/>
                  </a:cubicBezTo>
                  <a:lnTo>
                    <a:pt x="2137940" y="5795027"/>
                  </a:lnTo>
                  <a:lnTo>
                    <a:pt x="1950069" y="5630311"/>
                  </a:lnTo>
                  <a:cubicBezTo>
                    <a:pt x="1484225" y="5270318"/>
                    <a:pt x="959280" y="5171158"/>
                    <a:pt x="559353" y="4939455"/>
                  </a:cubicBezTo>
                  <a:cubicBezTo>
                    <a:pt x="174796" y="4670559"/>
                    <a:pt x="0" y="4362177"/>
                    <a:pt x="0" y="3746068"/>
                  </a:cubicBezTo>
                  <a:lnTo>
                    <a:pt x="0" y="3441681"/>
                  </a:lnTo>
                  <a:lnTo>
                    <a:pt x="0" y="3042471"/>
                  </a:lnTo>
                  <a:lnTo>
                    <a:pt x="0" y="2752557"/>
                  </a:lnTo>
                  <a:lnTo>
                    <a:pt x="0" y="2231503"/>
                  </a:lnTo>
                  <a:lnTo>
                    <a:pt x="0" y="2048959"/>
                  </a:lnTo>
                  <a:cubicBezTo>
                    <a:pt x="0" y="1432851"/>
                    <a:pt x="174797" y="1124469"/>
                    <a:pt x="559354" y="855573"/>
                  </a:cubicBezTo>
                  <a:cubicBezTo>
                    <a:pt x="959283" y="623869"/>
                    <a:pt x="1484227" y="524709"/>
                    <a:pt x="1950071" y="164715"/>
                  </a:cubicBezTo>
                  <a:lnTo>
                    <a:pt x="2144960" y="0"/>
                  </a:lnTo>
                  <a:lnTo>
                    <a:pt x="2332832" y="164715"/>
                  </a:lnTo>
                  <a:cubicBezTo>
                    <a:pt x="2471387" y="252054"/>
                    <a:pt x="2755510" y="441908"/>
                    <a:pt x="2987296" y="557051"/>
                  </a:cubicBezTo>
                </a:path>
              </a:pathLst>
            </a:custGeom>
            <a:noFill/>
            <a:ln w="25400" cap="rnd">
              <a:solidFill>
                <a:schemeClr val="bg2">
                  <a:lumMod val="75000"/>
                  <a:alpha val="6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11B74D-DF90-4993-88AE-4D05C91F2A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744" y="959587"/>
            <a:ext cx="9076329" cy="10642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B3DE9-A495-4E75-819D-E0B2E55050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6744" y="2248257"/>
            <a:ext cx="9076329" cy="36501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430AC-DB07-423B-A52A-0065639AFE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266975" y="6356350"/>
            <a:ext cx="29609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11008460-8B2F-4AAA-A4E2-10730069204C}" type="datetimeFigureOut">
              <a:rPr lang="en-US" smtClean="0"/>
              <a:pPr/>
              <a:t>4/11/2024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FAFC9-FA18-4C55-8C92-B17603CAEED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6745" y="501128"/>
            <a:ext cx="331134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D5A493-61FB-4764-90B6-8CC218A781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39498" y="6356350"/>
            <a:ext cx="5154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i="0">
                <a:solidFill>
                  <a:schemeClr val="tx2">
                    <a:alpha val="85000"/>
                  </a:schemeClr>
                </a:solidFill>
              </a:defRPr>
            </a:lvl1pPr>
          </a:lstStyle>
          <a:p>
            <a:fld id="{0946259B-8396-46CD-AD42-FDEDA89DA2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9415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  <p:sldLayoutId id="2147483672" r:id="rId12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SzPct val="150000"/>
        <a:buFont typeface="Goudy Old Style" panose="02020502050305020303" pitchFamily="18" charset="0"/>
        <a:buChar char="∙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54864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9436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822960" indent="-228600" algn="l" defTabSz="914400" rtl="0" eaLnBrk="1" latinLnBrk="0" hangingPunct="1">
        <a:lnSpc>
          <a:spcPct val="110000"/>
        </a:lnSpc>
        <a:spcBef>
          <a:spcPts val="500"/>
        </a:spcBef>
        <a:buSzPct val="150000"/>
        <a:buFont typeface="Goudy Old Style" panose="02020502050305020303" pitchFamily="18" charset="0"/>
        <a:buChar char="∙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D7AAEFC-156E-1144-8D57-FBE2CD3B6C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White structure">
            <a:extLst>
              <a:ext uri="{FF2B5EF4-FFF2-40B4-BE49-F238E27FC236}">
                <a16:creationId xmlns:a16="http://schemas.microsoft.com/office/drawing/2014/main" id="{C59A77E4-1AD6-0CEC-D494-35A5030DB8F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24243"/>
          <a:stretch/>
        </p:blipFill>
        <p:spPr>
          <a:xfrm>
            <a:off x="20" y="10"/>
            <a:ext cx="12191979" cy="685798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AF0997A-7C0F-4AD2-BA90-5FE341A177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157594" y="805231"/>
            <a:ext cx="3876811" cy="5245563"/>
          </a:xfrm>
          <a:custGeom>
            <a:avLst/>
            <a:gdLst>
              <a:gd name="connsiteX0" fmla="*/ 1941583 w 3876811"/>
              <a:gd name="connsiteY0" fmla="*/ 0 h 5245563"/>
              <a:gd name="connsiteX1" fmla="*/ 2111641 w 3876811"/>
              <a:gd name="connsiteY1" fmla="*/ 149097 h 5245563"/>
              <a:gd name="connsiteX2" fmla="*/ 3370493 w 3876811"/>
              <a:gd name="connsiteY2" fmla="*/ 774451 h 5245563"/>
              <a:gd name="connsiteX3" fmla="*/ 3876811 w 3876811"/>
              <a:gd name="connsiteY3" fmla="*/ 1854684 h 5245563"/>
              <a:gd name="connsiteX4" fmla="*/ 3876811 w 3876811"/>
              <a:gd name="connsiteY4" fmla="*/ 2019920 h 5245563"/>
              <a:gd name="connsiteX5" fmla="*/ 3876811 w 3876811"/>
              <a:gd name="connsiteY5" fmla="*/ 2491569 h 5245563"/>
              <a:gd name="connsiteX6" fmla="*/ 3876811 w 3876811"/>
              <a:gd name="connsiteY6" fmla="*/ 2753995 h 5245563"/>
              <a:gd name="connsiteX7" fmla="*/ 3876811 w 3876811"/>
              <a:gd name="connsiteY7" fmla="*/ 3115353 h 5245563"/>
              <a:gd name="connsiteX8" fmla="*/ 3876811 w 3876811"/>
              <a:gd name="connsiteY8" fmla="*/ 3390879 h 5245563"/>
              <a:gd name="connsiteX9" fmla="*/ 3370493 w 3876811"/>
              <a:gd name="connsiteY9" fmla="*/ 4471114 h 5245563"/>
              <a:gd name="connsiteX10" fmla="*/ 2111639 w 3876811"/>
              <a:gd name="connsiteY10" fmla="*/ 5096465 h 5245563"/>
              <a:gd name="connsiteX11" fmla="*/ 1935228 w 3876811"/>
              <a:gd name="connsiteY11" fmla="*/ 5245563 h 5245563"/>
              <a:gd name="connsiteX12" fmla="*/ 1765171 w 3876811"/>
              <a:gd name="connsiteY12" fmla="*/ 5096465 h 5245563"/>
              <a:gd name="connsiteX13" fmla="*/ 506317 w 3876811"/>
              <a:gd name="connsiteY13" fmla="*/ 4471114 h 5245563"/>
              <a:gd name="connsiteX14" fmla="*/ 0 w 3876811"/>
              <a:gd name="connsiteY14" fmla="*/ 3390879 h 5245563"/>
              <a:gd name="connsiteX15" fmla="*/ 0 w 3876811"/>
              <a:gd name="connsiteY15" fmla="*/ 3115353 h 5245563"/>
              <a:gd name="connsiteX16" fmla="*/ 0 w 3876811"/>
              <a:gd name="connsiteY16" fmla="*/ 2753995 h 5245563"/>
              <a:gd name="connsiteX17" fmla="*/ 0 w 3876811"/>
              <a:gd name="connsiteY17" fmla="*/ 2491569 h 5245563"/>
              <a:gd name="connsiteX18" fmla="*/ 0 w 3876811"/>
              <a:gd name="connsiteY18" fmla="*/ 2019920 h 5245563"/>
              <a:gd name="connsiteX19" fmla="*/ 0 w 3876811"/>
              <a:gd name="connsiteY19" fmla="*/ 1854684 h 5245563"/>
              <a:gd name="connsiteX20" fmla="*/ 506318 w 3876811"/>
              <a:gd name="connsiteY20" fmla="*/ 774451 h 5245563"/>
              <a:gd name="connsiteX21" fmla="*/ 1765173 w 3876811"/>
              <a:gd name="connsiteY21" fmla="*/ 149097 h 5245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876811" h="5245563">
                <a:moveTo>
                  <a:pt x="1941583" y="0"/>
                </a:moveTo>
                <a:lnTo>
                  <a:pt x="2111641" y="149097"/>
                </a:lnTo>
                <a:cubicBezTo>
                  <a:pt x="2533315" y="474958"/>
                  <a:pt x="3008487" y="564716"/>
                  <a:pt x="3370493" y="774451"/>
                </a:cubicBezTo>
                <a:cubicBezTo>
                  <a:pt x="3718590" y="1017851"/>
                  <a:pt x="3876811" y="1296993"/>
                  <a:pt x="3876811" y="1854684"/>
                </a:cubicBezTo>
                <a:lnTo>
                  <a:pt x="3876811" y="2019920"/>
                </a:lnTo>
                <a:lnTo>
                  <a:pt x="3876811" y="2491569"/>
                </a:lnTo>
                <a:lnTo>
                  <a:pt x="3876811" y="2753995"/>
                </a:lnTo>
                <a:lnTo>
                  <a:pt x="3876811" y="3115353"/>
                </a:lnTo>
                <a:lnTo>
                  <a:pt x="3876811" y="3390879"/>
                </a:lnTo>
                <a:cubicBezTo>
                  <a:pt x="3876811" y="3948571"/>
                  <a:pt x="3718588" y="4227713"/>
                  <a:pt x="3370493" y="4471114"/>
                </a:cubicBezTo>
                <a:cubicBezTo>
                  <a:pt x="3008484" y="4680847"/>
                  <a:pt x="2533312" y="4770605"/>
                  <a:pt x="2111639" y="5096465"/>
                </a:cubicBezTo>
                <a:lnTo>
                  <a:pt x="1935228" y="5245563"/>
                </a:lnTo>
                <a:lnTo>
                  <a:pt x="1765171" y="5096465"/>
                </a:lnTo>
                <a:cubicBezTo>
                  <a:pt x="1343496" y="4770605"/>
                  <a:pt x="868325" y="4680847"/>
                  <a:pt x="506317" y="4471114"/>
                </a:cubicBezTo>
                <a:cubicBezTo>
                  <a:pt x="158223" y="4227713"/>
                  <a:pt x="0" y="3948571"/>
                  <a:pt x="0" y="3390879"/>
                </a:cubicBezTo>
                <a:lnTo>
                  <a:pt x="0" y="3115353"/>
                </a:lnTo>
                <a:lnTo>
                  <a:pt x="0" y="2753995"/>
                </a:lnTo>
                <a:lnTo>
                  <a:pt x="0" y="2491569"/>
                </a:lnTo>
                <a:lnTo>
                  <a:pt x="0" y="2019920"/>
                </a:lnTo>
                <a:lnTo>
                  <a:pt x="0" y="1854684"/>
                </a:lnTo>
                <a:cubicBezTo>
                  <a:pt x="0" y="1296993"/>
                  <a:pt x="158224" y="1017851"/>
                  <a:pt x="506318" y="774451"/>
                </a:cubicBezTo>
                <a:cubicBezTo>
                  <a:pt x="868327" y="564716"/>
                  <a:pt x="1343498" y="474958"/>
                  <a:pt x="1765173" y="149097"/>
                </a:cubicBezTo>
                <a:close/>
              </a:path>
            </a:pathLst>
          </a:custGeom>
          <a:solidFill>
            <a:srgbClr val="00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764930-DB0F-3E8B-519A-EF6FDBE645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21389" y="1826096"/>
            <a:ext cx="3149221" cy="2142699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Process Scheduling in Linux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79C5C5-C68F-0D05-AEBF-4F6F46053E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7593" y="4196605"/>
            <a:ext cx="3876812" cy="948601"/>
          </a:xfrm>
        </p:spPr>
        <p:txBody>
          <a:bodyPr anchor="t">
            <a:normAutofit fontScale="40000" lnSpcReduction="20000"/>
          </a:bodyPr>
          <a:lstStyle/>
          <a:p>
            <a:pPr algn="ctr"/>
            <a:r>
              <a:rPr lang="en-US" dirty="0">
                <a:solidFill>
                  <a:srgbClr val="FFFFFF"/>
                </a:solidFill>
              </a:rPr>
              <a:t>William M. Mongan</a:t>
            </a:r>
            <a:br>
              <a:rPr lang="en-US" dirty="0">
                <a:solidFill>
                  <a:srgbClr val="FFFFFF"/>
                </a:solidFill>
              </a:rPr>
            </a:br>
            <a:endParaRPr lang="en-US" dirty="0">
              <a:solidFill>
                <a:srgbClr val="FFFFFF"/>
              </a:solidFill>
            </a:endParaRPr>
          </a:p>
          <a:p>
            <a:pPr algn="ctr"/>
            <a:r>
              <a:rPr lang="en-US" dirty="0">
                <a:solidFill>
                  <a:srgbClr val="FFFFFF"/>
                </a:solidFill>
              </a:rPr>
              <a:t>From Linux Kernel Development by Robert Love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and</a:t>
            </a:r>
            <a:br>
              <a:rPr lang="en-US" dirty="0">
                <a:solidFill>
                  <a:srgbClr val="FFFFFF"/>
                </a:solidFill>
              </a:rPr>
            </a:br>
            <a:r>
              <a:rPr lang="en-US" dirty="0">
                <a:solidFill>
                  <a:srgbClr val="FFFFFF"/>
                </a:solidFill>
              </a:rPr>
              <a:t>The Linux Documentation Project</a:t>
            </a:r>
          </a:p>
        </p:txBody>
      </p:sp>
    </p:spTree>
    <p:extLst>
      <p:ext uri="{BB962C8B-B14F-4D97-AF65-F5344CB8AC3E}">
        <p14:creationId xmlns:p14="http://schemas.microsoft.com/office/powerpoint/2010/main" val="1013395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4494064D-3757-5858-D0CE-26F58D15D0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4F3A4CCC-D5A5-B910-C8D0-8B78CD303D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Each CPU has its own runqueue, and thus schedules independently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Each runqueue has a unique subset of RUNNING processes (which can be moved by a load balancer)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Actually, it keeps 2 lists, one for the RUNNING processes yet to be run on this timeslice, and those that already have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This is key for O(1) performance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Each runqueue has a lock that must be locked (in order to prevent deadlocks!)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B90873C8-D2AC-89F8-98FE-49C2E4468B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Runqueues</a:t>
            </a:r>
            <a:br>
              <a:rPr lang="en-US" altLang="en-US" sz="3235">
                <a:ea typeface="ヒラギノ角ゴ ProN W3" pitchFamily="1" charset="-128"/>
              </a:rPr>
            </a:br>
            <a:r>
              <a:rPr lang="en-US" altLang="en-US" sz="2672">
                <a:latin typeface="Consolas" panose="020B0609020204030204" pitchFamily="49" charset="0"/>
                <a:ea typeface="ヒラギノ角ゴ ProN W3" pitchFamily="1" charset="-128"/>
              </a:rPr>
              <a:t>kernel/sched.c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4A2E03D5-C52E-DFBF-603F-C906AC5E63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554019"/>
            <a:ext cx="7774558" cy="4591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struct 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runqueue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 {</a:t>
            </a:r>
          </a:p>
          <a:p>
            <a:pPr>
              <a:spcBef>
                <a:spcPts val="422"/>
              </a:spcBef>
              <a:buClrTx/>
              <a:buSz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spinlock_t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 lock;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unsigned long 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nr_running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; 			// # running process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unsigned long 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long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 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nr_switches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; 		// #context switches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unsigned long 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expired_timestamp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; 		// last array swap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task_t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 *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curr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, 			// task currently running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	*idle; 				// idle task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688" dirty="0" err="1">
                <a:latin typeface="Consolas" panose="020B0609020204030204" pitchFamily="49" charset="0"/>
                <a:ea typeface="ヒラギノ角ゴ ProN W3" pitchFamily="1" charset="-128"/>
              </a:rPr>
              <a:t>prio_array_t</a:t>
            </a: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 *active, 		// Active priority array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	*expired, 				// Expired priority array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		arrays[2]; 			// Priority array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 dirty="0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  <p:pic>
        <p:nvPicPr>
          <p:cNvPr id="40964" name="Picture 3">
            <a:extLst>
              <a:ext uri="{FF2B5EF4-FFF2-40B4-BE49-F238E27FC236}">
                <a16:creationId xmlns:a16="http://schemas.microsoft.com/office/drawing/2014/main" id="{FA1EA193-1B98-05DF-D830-A317E6399B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4719" y="4662056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754634C3-C523-6A4E-B94D-2519CA6DC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4719" y="643042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Priority Array</a:t>
            </a:r>
            <a:br>
              <a:rPr lang="en-US" altLang="en-US" sz="3235">
                <a:ea typeface="ヒラギノ角ゴ ProN W3" pitchFamily="1" charset="-128"/>
              </a:rPr>
            </a:br>
            <a:r>
              <a:rPr lang="en-US" altLang="en-US" sz="2672">
                <a:latin typeface="Consolas" panose="020B0609020204030204" pitchFamily="49" charset="0"/>
                <a:ea typeface="ヒラギノ角ゴ ProN W3" pitchFamily="1" charset="-128"/>
              </a:rPr>
              <a:t> kernel/sched.c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5589854C-3B22-BF16-A032-5F588FBAB9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prio_array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unsigned int nr_active;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unsigned long bitmap[BITMAP_SIZE];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struct list_head queue[MAX_PRIO];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};</a:t>
            </a:r>
          </a:p>
        </p:txBody>
      </p:sp>
      <p:pic>
        <p:nvPicPr>
          <p:cNvPr id="43012" name="Picture 3">
            <a:extLst>
              <a:ext uri="{FF2B5EF4-FFF2-40B4-BE49-F238E27FC236}">
                <a16:creationId xmlns:a16="http://schemas.microsoft.com/office/drawing/2014/main" id="{044588FC-66B9-6005-8C45-C51C34672F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816" y="2732929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9D25F760-BAE9-FECC-1DAB-77238BDEA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214348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382242DF-6213-4FB1-6D43-60F7B8DDF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3054451"/>
            <a:ext cx="7774558" cy="353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A bitmap is created such that there is 1 bit for every priority level.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At 140 (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MAX_PRIO</a:t>
            </a:r>
            <a:r>
              <a:rPr lang="en-US" altLang="en-US" sz="1617">
                <a:ea typeface="ヒラギノ角ゴ ProN W3" pitchFamily="1" charset="-128"/>
              </a:rPr>
              <a:t>) priority levels, that’s 140 bits/32 bits per word = 4.375 words = 5 words (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BITMAP_SIZE</a:t>
            </a:r>
            <a:r>
              <a:rPr lang="en-US" altLang="en-US" sz="1617">
                <a:ea typeface="ヒラギノ角ゴ ProN W3" pitchFamily="1" charset="-128"/>
              </a:rPr>
              <a:t>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If a RUNNING_PROCESS exists at that level with timeslice available, the corresponding bit is true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Notice the list of queues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list_head queue[MAX_PRIO]</a:t>
            </a:r>
            <a:r>
              <a:rPr lang="en-US" altLang="en-US" sz="1969">
                <a:ea typeface="ヒラギノ角ゴ ProN W3" pitchFamily="1" charset="-128"/>
              </a:rPr>
              <a:t>, and the relationship between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 BITMAP_SIZE </a:t>
            </a:r>
            <a:r>
              <a:rPr lang="en-US" altLang="en-US" sz="1969">
                <a:ea typeface="ヒラギノ角ゴ ProN W3" pitchFamily="1" charset="-128"/>
              </a:rPr>
              <a:t>and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 MAX_PRIO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How does it work?</a:t>
            </a:r>
          </a:p>
          <a:p>
            <a:pPr eaLnBrk="1" hangingPunct="1">
              <a:buClrTx/>
              <a:buFontTx/>
              <a:buNone/>
            </a:pPr>
            <a:endParaRPr lang="en-US" altLang="en-US" sz="1617">
              <a:ea typeface="ヒラギノ角ゴ ProN W3" pitchFamily="1" charset="-128"/>
            </a:endParaRPr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4CBF8CD7-0A74-3150-7E8B-DDBFCD0729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538" y="1125324"/>
            <a:ext cx="5548471" cy="1929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prio_array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unsigned int nr_active;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unsigned long bitmap[BITMAP_SIZE];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struct list_head queue[MAX_PRIO];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};</a:t>
            </a:r>
          </a:p>
        </p:txBody>
      </p:sp>
      <p:pic>
        <p:nvPicPr>
          <p:cNvPr id="45061" name="Picture 4">
            <a:extLst>
              <a:ext uri="{FF2B5EF4-FFF2-40B4-BE49-F238E27FC236}">
                <a16:creationId xmlns:a16="http://schemas.microsoft.com/office/drawing/2014/main" id="{6F871F9A-FE5B-FD58-8992-EF393D0BAF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6773" y="5732676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D7FBF0B9-0D74-8765-759F-853AC797C0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214348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A6F5FC39-5134-6EA8-D162-9BB3E5A3E8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3054450"/>
            <a:ext cx="7774558" cy="31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a priority level has a TASK_RUNNING process with timeslice available, that bit in the bitmap is set to 1.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If a priority 50 process can be run next, bitmap[50] = 1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The first bit position to be 1 is the queue in the list of queues on which the available process is stored.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These processes are run round-robin.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Thus, constant time!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But wait… how do we know which ones on this queue have timeslice available?  We’d potentially have to search the whole list, yielding O(n) time performance.</a:t>
            </a:r>
          </a:p>
        </p:txBody>
      </p:sp>
      <p:sp>
        <p:nvSpPr>
          <p:cNvPr id="47108" name="Text Box 3">
            <a:extLst>
              <a:ext uri="{FF2B5EF4-FFF2-40B4-BE49-F238E27FC236}">
                <a16:creationId xmlns:a16="http://schemas.microsoft.com/office/drawing/2014/main" id="{C6A07B5D-5EBD-8ED3-5EA1-EA38D6773E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2538" y="1125324"/>
            <a:ext cx="5548471" cy="19291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prio_array {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unsigned int nr_active;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unsigned long bitmap[BITMAP_SIZE];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struct list_head queue[MAX_PRIO];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};</a:t>
            </a:r>
          </a:p>
        </p:txBody>
      </p:sp>
      <p:pic>
        <p:nvPicPr>
          <p:cNvPr id="47109" name="Picture 4">
            <a:extLst>
              <a:ext uri="{FF2B5EF4-FFF2-40B4-BE49-F238E27FC236}">
                <a16:creationId xmlns:a16="http://schemas.microsoft.com/office/drawing/2014/main" id="{FA567C0B-EABA-FCFC-84D0-DCEC78598F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240" y="5680206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7AD380E7-1DB7-0145-F88E-84FA392B2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375108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Timeslice Management</a:t>
            </a:r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EF924B62-D7D3-8F44-2CD8-7DE8ABA4DB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393258"/>
            <a:ext cx="7774558" cy="4787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This is the reason for having 2 arrays in the runqueue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prio_array_t *active, 	//Active priority array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	*expired, 			//Expire priority array</a:t>
            </a:r>
          </a:p>
          <a:p>
            <a:pPr eaLnBrk="1" hangingPunct="1">
              <a:buClrTx/>
              <a:buFontTx/>
              <a:buNone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		arrays[2]; 			//Priority array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Initially, all the processes have timeslice, so they are stored in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active</a:t>
            </a:r>
            <a:r>
              <a:rPr lang="en-US" altLang="en-US" sz="1969">
                <a:ea typeface="ヒラギノ角ゴ ProN W3" pitchFamily="1" charset="-128"/>
              </a:rPr>
              <a:t> queue.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As their timeslice expires, they are moved into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expired</a:t>
            </a:r>
            <a:r>
              <a:rPr lang="en-US" altLang="en-US" sz="1969">
                <a:ea typeface="ヒラギノ角ゴ ProN W3" pitchFamily="1" charset="-128"/>
              </a:rPr>
              <a:t> queue.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Therefore, all processes in the active queue (selected by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prio_array </a:t>
            </a:r>
            <a:r>
              <a:rPr lang="en-US" altLang="en-US" sz="1969">
                <a:ea typeface="ヒラギノ角ゴ ProN W3" pitchFamily="1" charset="-128"/>
              </a:rPr>
              <a:t>structure previously) are guaranteed to have timeslice available.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If the list is empty, the corresponding bitmap bit would have been 0.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But recalculating timeslices is an O(n) job, right?</a:t>
            </a: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</p:txBody>
      </p:sp>
      <p:pic>
        <p:nvPicPr>
          <p:cNvPr id="49156" name="Picture 3">
            <a:extLst>
              <a:ext uri="{FF2B5EF4-FFF2-40B4-BE49-F238E27FC236}">
                <a16:creationId xmlns:a16="http://schemas.microsoft.com/office/drawing/2014/main" id="{246B771B-FE23-5435-8E8F-7BE6D38B73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5140" y="5626619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0D9DD4FB-21EE-EA18-A3AA-8C57291D8F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Timeslice Management</a:t>
            </a:r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621C0D6F-BCB7-F6E9-9900-F9F742FD8A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the timeslice reaches 0 and is moved to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expired</a:t>
            </a:r>
            <a:r>
              <a:rPr lang="en-US" altLang="en-US" sz="1969">
                <a:ea typeface="ヒラギノ角ゴ ProN W3" pitchFamily="1" charset="-128"/>
              </a:rPr>
              <a:t> array, its timeslice is recalculated.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But wait again!  Moving the processes back to the active queue is also O(n), right?</a:t>
            </a:r>
          </a:p>
        </p:txBody>
      </p:sp>
      <p:pic>
        <p:nvPicPr>
          <p:cNvPr id="51204" name="Picture 3">
            <a:extLst>
              <a:ext uri="{FF2B5EF4-FFF2-40B4-BE49-F238E27FC236}">
                <a16:creationId xmlns:a16="http://schemas.microsoft.com/office/drawing/2014/main" id="{15EF28D6-C1F8-9D9C-84A4-B59C649870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300" y="3483145"/>
            <a:ext cx="2464995" cy="246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ext Box 1">
            <a:extLst>
              <a:ext uri="{FF2B5EF4-FFF2-40B4-BE49-F238E27FC236}">
                <a16:creationId xmlns:a16="http://schemas.microsoft.com/office/drawing/2014/main" id="{00A43EDA-84EB-9AC8-750C-80B8B1EF46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Timeslice Management</a:t>
            </a:r>
          </a:p>
        </p:txBody>
      </p:sp>
      <p:sp>
        <p:nvSpPr>
          <p:cNvPr id="53251" name="Text Box 2">
            <a:extLst>
              <a:ext uri="{FF2B5EF4-FFF2-40B4-BE49-F238E27FC236}">
                <a16:creationId xmlns:a16="http://schemas.microsoft.com/office/drawing/2014/main" id="{F59659F5-5992-ADF6-9C2B-83A77A7388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661193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the timeslice reaches 0 and is moved to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expired</a:t>
            </a:r>
            <a:r>
              <a:rPr lang="en-US" altLang="en-US" sz="1969">
                <a:ea typeface="ヒラギノ角ゴ ProN W3" pitchFamily="1" charset="-128"/>
              </a:rPr>
              <a:t> array, its timeslice is recalculated.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But wait again!  Moving the processes back to the active queue is also O(n), right?</a:t>
            </a: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</p:txBody>
      </p:sp>
      <p:sp>
        <p:nvSpPr>
          <p:cNvPr id="53252" name="Text Box 3">
            <a:extLst>
              <a:ext uri="{FF2B5EF4-FFF2-40B4-BE49-F238E27FC236}">
                <a16:creationId xmlns:a16="http://schemas.microsoft.com/office/drawing/2014/main" id="{09908F80-4E05-78CC-7104-0E9ACE8302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413" y="3483145"/>
            <a:ext cx="5523528" cy="249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292" tIns="32912" rIns="63292" bIns="32912">
            <a:spAutoFit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prio_array_t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 *array;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array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if (unlikely(!array-&gt;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nr_active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))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-&gt;expired;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-&gt;expired = array;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array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  <p:pic>
        <p:nvPicPr>
          <p:cNvPr id="53253" name="Picture 4">
            <a:extLst>
              <a:ext uri="{FF2B5EF4-FFF2-40B4-BE49-F238E27FC236}">
                <a16:creationId xmlns:a16="http://schemas.microsoft.com/office/drawing/2014/main" id="{6F1AE4F0-0760-051A-3C6E-BD7FE6B49A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676" y="4485666"/>
            <a:ext cx="1018150" cy="101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1">
            <a:extLst>
              <a:ext uri="{FF2B5EF4-FFF2-40B4-BE49-F238E27FC236}">
                <a16:creationId xmlns:a16="http://schemas.microsoft.com/office/drawing/2014/main" id="{8174B2EB-3C0A-B709-0EE3-6889F655C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Timeslice Management</a:t>
            </a:r>
          </a:p>
        </p:txBody>
      </p:sp>
      <p:sp>
        <p:nvSpPr>
          <p:cNvPr id="55299" name="Text Box 2">
            <a:extLst>
              <a:ext uri="{FF2B5EF4-FFF2-40B4-BE49-F238E27FC236}">
                <a16:creationId xmlns:a16="http://schemas.microsoft.com/office/drawing/2014/main" id="{53379198-805D-0241-9187-82FAF315C2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661193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the timeslice reaches 0 and is moved to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expired</a:t>
            </a:r>
            <a:r>
              <a:rPr lang="en-US" altLang="en-US" sz="1969">
                <a:ea typeface="ヒラギノ角ゴ ProN W3" pitchFamily="1" charset="-128"/>
              </a:rPr>
              <a:t> array, its timeslice is recalculated.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After all processes in that priority level have run, they are all moved to expired with their timeslice restored.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Therefore, just swap the lists (all of this is O(1) time).</a:t>
            </a: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</p:txBody>
      </p:sp>
      <p:sp>
        <p:nvSpPr>
          <p:cNvPr id="55300" name="Text Box 3">
            <a:extLst>
              <a:ext uri="{FF2B5EF4-FFF2-40B4-BE49-F238E27FC236}">
                <a16:creationId xmlns:a16="http://schemas.microsoft.com/office/drawing/2014/main" id="{9E2A5A5E-F9BE-50ED-5AD9-352D4B40E3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413" y="3483145"/>
            <a:ext cx="5523528" cy="249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292" tIns="32912" rIns="63292" bIns="32912">
            <a:spAutoFit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prio_array_t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 *array;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array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if (unlikely(!array-&gt;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nr_active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))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-&gt;expired;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-&gt;expired = array;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array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1">
            <a:extLst>
              <a:ext uri="{FF2B5EF4-FFF2-40B4-BE49-F238E27FC236}">
                <a16:creationId xmlns:a16="http://schemas.microsoft.com/office/drawing/2014/main" id="{C5B7C760-592C-0134-1C08-0E9C1C5BB7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Timeslice Management</a:t>
            </a:r>
          </a:p>
        </p:txBody>
      </p:sp>
      <p:sp>
        <p:nvSpPr>
          <p:cNvPr id="57347" name="Text Box 2">
            <a:extLst>
              <a:ext uri="{FF2B5EF4-FFF2-40B4-BE49-F238E27FC236}">
                <a16:creationId xmlns:a16="http://schemas.microsoft.com/office/drawing/2014/main" id="{979F3B03-F847-004D-ABB6-B956065D2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661193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the timeslice reaches 0 and is moved to the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expired</a:t>
            </a:r>
            <a:r>
              <a:rPr lang="en-US" altLang="en-US" sz="1969">
                <a:ea typeface="ヒラギノ角ゴ ProN W3" pitchFamily="1" charset="-128"/>
              </a:rPr>
              <a:t> array, its timeslice is recalculated.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After all processes in that priority level have run, they are all moved to expired with their timeslice restored.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Therefore, just swap the lists (all of this is O(1) time).</a:t>
            </a: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</p:txBody>
      </p:sp>
      <p:sp>
        <p:nvSpPr>
          <p:cNvPr id="57348" name="Text Box 3">
            <a:extLst>
              <a:ext uri="{FF2B5EF4-FFF2-40B4-BE49-F238E27FC236}">
                <a16:creationId xmlns:a16="http://schemas.microsoft.com/office/drawing/2014/main" id="{286ADC69-F76E-1341-B1C0-52740D85D2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4413" y="3483145"/>
            <a:ext cx="5523528" cy="24902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63292" tIns="32912" rIns="63292" bIns="32912">
            <a:spAutoFit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prio_array_t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 *array;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array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if (unlikely(!array-&gt;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nr_active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)) {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-&gt;expired;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-&gt;expired = array;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	  array = </a:t>
            </a:r>
            <a:r>
              <a:rPr lang="en-US" altLang="en-US" sz="2250" b="0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-&gt;active;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250" b="0" dirty="0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  <p:pic>
        <p:nvPicPr>
          <p:cNvPr id="57349" name="Picture 4">
            <a:extLst>
              <a:ext uri="{FF2B5EF4-FFF2-40B4-BE49-F238E27FC236}">
                <a16:creationId xmlns:a16="http://schemas.microsoft.com/office/drawing/2014/main" id="{E1983E2B-83B2-4C89-4AFA-7E22A5A54E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927" y="4279870"/>
            <a:ext cx="321521" cy="321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>
            <a:extLst>
              <a:ext uri="{FF2B5EF4-FFF2-40B4-BE49-F238E27FC236}">
                <a16:creationId xmlns:a16="http://schemas.microsoft.com/office/drawing/2014/main" id="{439044A2-C0A7-35AA-0B28-DD2B64E6EA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Linux Scheduler</a:t>
            </a:r>
          </a:p>
        </p:txBody>
      </p:sp>
      <p:sp>
        <p:nvSpPr>
          <p:cNvPr id="22531" name="Text Box 2">
            <a:extLst>
              <a:ext uri="{FF2B5EF4-FFF2-40B4-BE49-F238E27FC236}">
                <a16:creationId xmlns:a16="http://schemas.microsoft.com/office/drawing/2014/main" id="{FE2164DB-4C24-64C8-3F38-BBE25E8383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Consolas" panose="020B0609020204030204" pitchFamily="49" charset="0"/>
              <a:buChar char="•"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kernel/sched.c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Information for the scheduler is stored in our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task_struct</a:t>
            </a:r>
            <a:r>
              <a:rPr lang="en-US" altLang="en-US" sz="1969">
                <a:ea typeface="ヒラギノ角ゴ ProN W3" pitchFamily="1" charset="-128"/>
              </a:rPr>
              <a:t> from before: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617">
                <a:ea typeface="ヒラギノ角ゴ ProN W3" pitchFamily="1" charset="-128"/>
              </a:rPr>
              <a:t>: this is what tells the kernel that the scheduler (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  <a:r>
              <a:rPr lang="en-US" altLang="en-US" sz="1617">
                <a:ea typeface="ヒラギノ角ゴ ProN W3" pitchFamily="1" charset="-128"/>
              </a:rPr>
              <a:t>) needs to be called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When?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Why is this not a static or global variable, but instead stored in every structure?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counter</a:t>
            </a:r>
            <a:r>
              <a:rPr lang="en-US" altLang="en-US" sz="1617">
                <a:ea typeface="ヒラギノ角ゴ ProN W3" pitchFamily="1" charset="-128"/>
              </a:rPr>
              <a:t>: number of clock ticks left in this timeslice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Decremented by a timer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Upon reaching 0, </a:t>
            </a: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406">
                <a:ea typeface="ヒラギノ角ゴ ProN W3" pitchFamily="1" charset="-128"/>
              </a:rPr>
              <a:t> is set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priority</a:t>
            </a:r>
            <a:r>
              <a:rPr lang="en-US" altLang="en-US" sz="1617">
                <a:ea typeface="ヒラギノ角ゴ ProN W3" pitchFamily="1" charset="-128"/>
              </a:rPr>
              <a:t> and 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rt_priority</a:t>
            </a:r>
            <a:r>
              <a:rPr lang="en-US" altLang="en-US" sz="1617">
                <a:ea typeface="ヒラギノ角ゴ ProN W3" pitchFamily="1" charset="-128"/>
              </a:rPr>
              <a:t>: static and realtime priority (realtime is always higher than a normal priority)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policy</a:t>
            </a:r>
            <a:r>
              <a:rPr lang="en-US" altLang="en-US" sz="1617">
                <a:ea typeface="ヒラギノ角ゴ ProN W3" pitchFamily="1" charset="-128"/>
              </a:rPr>
              <a:t>: The scheduling policy (typically normal or realtime)</a:t>
            </a:r>
          </a:p>
        </p:txBody>
      </p:sp>
      <p:pic>
        <p:nvPicPr>
          <p:cNvPr id="22532" name="Picture 3">
            <a:extLst>
              <a:ext uri="{FF2B5EF4-FFF2-40B4-BE49-F238E27FC236}">
                <a16:creationId xmlns:a16="http://schemas.microsoft.com/office/drawing/2014/main" id="{18416211-98C5-8348-6147-FEA5E8390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0748" y="3429000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1">
            <a:extLst>
              <a:ext uri="{FF2B5EF4-FFF2-40B4-BE49-F238E27FC236}">
                <a16:creationId xmlns:a16="http://schemas.microsoft.com/office/drawing/2014/main" id="{ADD823B1-5688-9CA8-0AC1-5B52F7B492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07174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</a:p>
        </p:txBody>
      </p:sp>
      <p:sp>
        <p:nvSpPr>
          <p:cNvPr id="59395" name="Text Box 2">
            <a:extLst>
              <a:ext uri="{FF2B5EF4-FFF2-40B4-BE49-F238E27FC236}">
                <a16:creationId xmlns:a16="http://schemas.microsoft.com/office/drawing/2014/main" id="{4C9D3F61-E463-47BE-7084-6126430C6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018151"/>
            <a:ext cx="7774558" cy="522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struct task_struct *prev, *next;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struct list_head *queue;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struct prio_array *array;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int idx;</a:t>
            </a:r>
          </a:p>
          <a:p>
            <a:pPr>
              <a:spcBef>
                <a:spcPts val="352"/>
              </a:spcBef>
              <a:buClrTx/>
            </a:pPr>
            <a:endParaRPr lang="en-US" altLang="en-US" sz="1406">
              <a:latin typeface="Consolas" panose="020B0609020204030204" pitchFamily="49" charset="0"/>
              <a:ea typeface="ヒラギノ角ゴ ProN W3" pitchFamily="1" charset="-128"/>
            </a:endParaRP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prev = current;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if (!rq-&gt;nr_running) next = rq-&gt;idle;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else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array = rq-&gt;active;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idx = sched_find_first_bit(array-&gt;bitmap);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queue = array-&gt;queue + idx;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next = list_entry(queue-&gt;next, struct task_struct, run_list);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  <a:p>
            <a:pPr>
              <a:spcBef>
                <a:spcPts val="352"/>
              </a:spcBef>
              <a:buClrTx/>
            </a:pPr>
            <a:endParaRPr lang="en-US" altLang="en-US" sz="1406">
              <a:latin typeface="Consolas" panose="020B0609020204030204" pitchFamily="49" charset="0"/>
              <a:ea typeface="ヒラギノ角ゴ ProN W3" pitchFamily="1" charset="-128"/>
            </a:endParaRP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if (prev != next)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rq-&gt;nr_switches++;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rq-&gt;curr = next;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++*switch_count;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	prev = context_switch(rq, prev, next);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1">
            <a:extLst>
              <a:ext uri="{FF2B5EF4-FFF2-40B4-BE49-F238E27FC236}">
                <a16:creationId xmlns:a16="http://schemas.microsoft.com/office/drawing/2014/main" id="{042B3297-345E-06A5-F6CA-171EA72B9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07174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latin typeface="Consolas" panose="020B0609020204030204" pitchFamily="49" charset="0"/>
                <a:ea typeface="ヒラギノ角ゴ ProN W3" pitchFamily="1" charset="-128"/>
              </a:rPr>
              <a:t>scheduler_tick()</a:t>
            </a:r>
          </a:p>
        </p:txBody>
      </p:sp>
      <p:sp>
        <p:nvSpPr>
          <p:cNvPr id="61443" name="Text Box 2">
            <a:extLst>
              <a:ext uri="{FF2B5EF4-FFF2-40B4-BE49-F238E27FC236}">
                <a16:creationId xmlns:a16="http://schemas.microsoft.com/office/drawing/2014/main" id="{E8102B4D-C7D6-3072-2EC2-B1400D4703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2036301"/>
            <a:ext cx="7774558" cy="406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if (!--p-&gt;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time_slice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)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dequeue_task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(p,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-&gt;active);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set_tsk_need_resched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effective_prio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time_slice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task_timeslice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first_time_slice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0;</a:t>
            </a:r>
          </a:p>
          <a:p>
            <a:pPr>
              <a:spcBef>
                <a:spcPts val="352"/>
              </a:spcBef>
              <a:buClrTx/>
            </a:pPr>
            <a:endParaRPr lang="en-US" altLang="en-US" sz="1406" dirty="0">
              <a:latin typeface="Consolas" panose="020B0609020204030204" pitchFamily="49" charset="0"/>
              <a:ea typeface="ヒラギノ角ゴ ProN W3" pitchFamily="1" charset="-128"/>
            </a:endParaRP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if (!TASK_INTERACTIVE(p) || EXPIRED_STARVING(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))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enqueue_task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(p,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-&gt;expired);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if (p-&gt;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static_prio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&lt;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best_expired_prio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)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best_expired_prio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static_prio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} else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enqueue_task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(p,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-&gt;active);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}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  <p:sp>
        <p:nvSpPr>
          <p:cNvPr id="61444" name="Text Box 3">
            <a:extLst>
              <a:ext uri="{FF2B5EF4-FFF2-40B4-BE49-F238E27FC236}">
                <a16:creationId xmlns:a16="http://schemas.microsoft.com/office/drawing/2014/main" id="{704A25BA-31E8-74B7-3023-819A0C8BC3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427" y="964563"/>
            <a:ext cx="7774558" cy="10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Recalculates time slice</a:t>
            </a:r>
          </a:p>
        </p:txBody>
      </p:sp>
      <p:pic>
        <p:nvPicPr>
          <p:cNvPr id="61445" name="Picture 4">
            <a:extLst>
              <a:ext uri="{FF2B5EF4-FFF2-40B4-BE49-F238E27FC236}">
                <a16:creationId xmlns:a16="http://schemas.microsoft.com/office/drawing/2014/main" id="{3CB8DA05-1A6E-875F-ACBE-289B77303A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666" y="5144338"/>
            <a:ext cx="321521" cy="321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1">
            <a:extLst>
              <a:ext uri="{FF2B5EF4-FFF2-40B4-BE49-F238E27FC236}">
                <a16:creationId xmlns:a16="http://schemas.microsoft.com/office/drawing/2014/main" id="{FAE0A8A4-1D65-5A14-2DD8-2E5AA18A53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07174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latin typeface="Consolas" panose="020B0609020204030204" pitchFamily="49" charset="0"/>
                <a:ea typeface="ヒラギノ角ゴ ProN W3" pitchFamily="1" charset="-128"/>
              </a:rPr>
              <a:t>scheduler_tick()</a:t>
            </a:r>
          </a:p>
        </p:txBody>
      </p:sp>
      <p:sp>
        <p:nvSpPr>
          <p:cNvPr id="63491" name="Text Box 2">
            <a:extLst>
              <a:ext uri="{FF2B5EF4-FFF2-40B4-BE49-F238E27FC236}">
                <a16:creationId xmlns:a16="http://schemas.microsoft.com/office/drawing/2014/main" id="{8AFF96A1-DD47-6B27-EF62-63B96D5055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2036301"/>
            <a:ext cx="7774558" cy="406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7363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7363" algn="l"/>
                <a:tab pos="944563" algn="l"/>
                <a:tab pos="1401763" algn="l"/>
                <a:tab pos="1858963" algn="l"/>
                <a:tab pos="2316163" algn="l"/>
                <a:tab pos="2773363" algn="l"/>
                <a:tab pos="3230563" algn="l"/>
                <a:tab pos="3687763" algn="l"/>
                <a:tab pos="4144963" algn="l"/>
                <a:tab pos="4602163" algn="l"/>
                <a:tab pos="5059363" algn="l"/>
                <a:tab pos="5516563" algn="l"/>
                <a:tab pos="5973763" algn="l"/>
                <a:tab pos="6430963" algn="l"/>
                <a:tab pos="6888163" algn="l"/>
                <a:tab pos="7345363" algn="l"/>
                <a:tab pos="7802563" algn="l"/>
                <a:tab pos="8259763" algn="l"/>
                <a:tab pos="8716963" algn="l"/>
                <a:tab pos="9174163" algn="l"/>
                <a:tab pos="9631363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if (!--p-&gt;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time_slice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)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dequeue_task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(p,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-&gt;active);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set_tsk_need_resched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effective_prio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time_slice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task_timeslice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first_time_slice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0;</a:t>
            </a:r>
          </a:p>
          <a:p>
            <a:pPr>
              <a:spcBef>
                <a:spcPts val="352"/>
              </a:spcBef>
              <a:buClrTx/>
            </a:pPr>
            <a:endParaRPr lang="en-US" altLang="en-US" sz="1406" dirty="0">
              <a:latin typeface="Consolas" panose="020B0609020204030204" pitchFamily="49" charset="0"/>
              <a:ea typeface="ヒラギノ角ゴ ProN W3" pitchFamily="1" charset="-128"/>
            </a:endParaRP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if (!TASK_INTERACTIVE(p) || EXPIRED_STARVING(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))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enqueue_task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(p,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-&gt;expired);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if (p-&gt;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static_prio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&lt;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best_expired_prio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)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best_expired_prio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 = p-&gt;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static_prio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} else {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	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enqueue_task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(p, </a:t>
            </a:r>
            <a:r>
              <a:rPr lang="en-US" altLang="en-US" sz="1406" dirty="0" err="1">
                <a:latin typeface="Consolas" panose="020B0609020204030204" pitchFamily="49" charset="0"/>
                <a:ea typeface="ヒラギノ角ゴ ProN W3" pitchFamily="1" charset="-128"/>
              </a:rPr>
              <a:t>rq</a:t>
            </a: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-&gt;active);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	}</a:t>
            </a:r>
          </a:p>
          <a:p>
            <a:pPr>
              <a:spcBef>
                <a:spcPts val="352"/>
              </a:spcBef>
              <a:buClrTx/>
            </a:pPr>
            <a:r>
              <a:rPr lang="en-US" altLang="en-US" sz="1406" dirty="0">
                <a:latin typeface="Consolas" panose="020B0609020204030204" pitchFamily="49" charset="0"/>
                <a:ea typeface="ヒラギノ角ゴ ProN W3" pitchFamily="1" charset="-128"/>
              </a:rPr>
              <a:t>}</a:t>
            </a:r>
          </a:p>
        </p:txBody>
      </p:sp>
      <p:sp>
        <p:nvSpPr>
          <p:cNvPr id="63492" name="Text Box 3">
            <a:extLst>
              <a:ext uri="{FF2B5EF4-FFF2-40B4-BE49-F238E27FC236}">
                <a16:creationId xmlns:a16="http://schemas.microsoft.com/office/drawing/2014/main" id="{79FB89B2-A809-A268-21F8-FCCF616B63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7427" y="964563"/>
            <a:ext cx="7774558" cy="1071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Recalculates time slice</a:t>
            </a:r>
          </a:p>
        </p:txBody>
      </p:sp>
      <p:sp>
        <p:nvSpPr>
          <p:cNvPr id="63493" name="Text Box 4">
            <a:extLst>
              <a:ext uri="{FF2B5EF4-FFF2-40B4-BE49-F238E27FC236}">
                <a16:creationId xmlns:a16="http://schemas.microsoft.com/office/drawing/2014/main" id="{6F39E06F-440C-E831-E951-D15031A59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95853" y="4125530"/>
            <a:ext cx="3810397" cy="149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3292" tIns="32912" rIns="63292" bIns="32912">
            <a:spAutoFit/>
          </a:bodyPr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547" b="0" dirty="0">
                <a:latin typeface="Helvetica Neue Light" charset="0"/>
                <a:ea typeface="ヒラギノ角ゴ ProN W3" pitchFamily="1" charset="-128"/>
              </a:rPr>
              <a:t>Gives the process a second chance on the same queue if the process is interactive (highly I/O bound)</a:t>
            </a:r>
            <a:br>
              <a:rPr lang="en-US" altLang="en-US" sz="1547" b="0" dirty="0">
                <a:latin typeface="Helvetica Neue Light" charset="0"/>
                <a:ea typeface="ヒラギノ角ゴ ProN W3" pitchFamily="1" charset="-128"/>
              </a:rPr>
            </a:br>
            <a:endParaRPr lang="en-US" altLang="en-US" sz="1547" b="0" dirty="0">
              <a:latin typeface="Helvetica Neue Light" charset="0"/>
              <a:ea typeface="ヒラギノ角ゴ ProN W3" pitchFamily="1" charset="-128"/>
            </a:endParaRPr>
          </a:p>
          <a:p>
            <a:pPr eaLnBrk="1" hangingPunct="1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1547" b="0" dirty="0">
                <a:latin typeface="Helvetica Neue Light" charset="0"/>
                <a:ea typeface="ヒラギノ角ゴ ProN W3" pitchFamily="1" charset="-128"/>
              </a:rPr>
              <a:t>This is the reason for the previous </a:t>
            </a:r>
            <a:br>
              <a:rPr lang="en-US" altLang="en-US" sz="1547" b="0" dirty="0">
                <a:latin typeface="Helvetica Neue Light" charset="0"/>
                <a:ea typeface="ヒラギノ角ゴ ProN W3" pitchFamily="1" charset="-128"/>
              </a:rPr>
            </a:br>
            <a:r>
              <a:rPr lang="en-US" altLang="en-US" sz="1547" b="0" dirty="0">
                <a:latin typeface="Consolas" panose="020B0609020204030204" pitchFamily="49" charset="0"/>
                <a:ea typeface="ヒラギノ角ゴ ProN W3" pitchFamily="1" charset="-128"/>
              </a:rPr>
              <a:t>if (unlikely(!array-&gt;</a:t>
            </a:r>
            <a:r>
              <a:rPr lang="en-US" altLang="en-US" sz="1547" b="0" dirty="0" err="1">
                <a:latin typeface="Consolas" panose="020B0609020204030204" pitchFamily="49" charset="0"/>
                <a:ea typeface="ヒラギノ角ゴ ProN W3" pitchFamily="1" charset="-128"/>
              </a:rPr>
              <a:t>nr_active</a:t>
            </a:r>
            <a:r>
              <a:rPr lang="en-US" altLang="en-US" sz="1547" b="0" dirty="0">
                <a:latin typeface="Consolas" panose="020B0609020204030204" pitchFamily="49" charset="0"/>
                <a:ea typeface="ヒラギノ角ゴ ProN W3" pitchFamily="1" charset="-128"/>
              </a:rPr>
              <a:t>)) {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ext Box 1">
            <a:extLst>
              <a:ext uri="{FF2B5EF4-FFF2-40B4-BE49-F238E27FC236}">
                <a16:creationId xmlns:a16="http://schemas.microsoft.com/office/drawing/2014/main" id="{E623DB6B-7FE0-D556-B030-14C413E28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Context switch</a:t>
            </a:r>
          </a:p>
        </p:txBody>
      </p:sp>
      <p:sp>
        <p:nvSpPr>
          <p:cNvPr id="65539" name="Text Box 2">
            <a:extLst>
              <a:ext uri="{FF2B5EF4-FFF2-40B4-BE49-F238E27FC236}">
                <a16:creationId xmlns:a16="http://schemas.microsoft.com/office/drawing/2014/main" id="{189BE634-0F0B-9383-9E90-F35D73232F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sched.c: context_switch()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Change the memory map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Call switch_to to “unpack” new process and “pack up” old process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__switch_to in process.c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1">
            <a:extLst>
              <a:ext uri="{FF2B5EF4-FFF2-40B4-BE49-F238E27FC236}">
                <a16:creationId xmlns:a16="http://schemas.microsoft.com/office/drawing/2014/main" id="{63FD8216-821A-BBF7-2A3B-7BC12DC36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Other Schedulers</a:t>
            </a:r>
          </a:p>
        </p:txBody>
      </p:sp>
      <p:sp>
        <p:nvSpPr>
          <p:cNvPr id="67587" name="Text Box 2">
            <a:extLst>
              <a:ext uri="{FF2B5EF4-FFF2-40B4-BE49-F238E27FC236}">
                <a16:creationId xmlns:a16="http://schemas.microsoft.com/office/drawing/2014/main" id="{FD9628CC-4946-CEF4-EB05-6B254B5AD0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Completely Fair Scheduler (CFS)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SCHED_FIFO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SCHED_RR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1">
            <a:extLst>
              <a:ext uri="{FF2B5EF4-FFF2-40B4-BE49-F238E27FC236}">
                <a16:creationId xmlns:a16="http://schemas.microsoft.com/office/drawing/2014/main" id="{508EBAB4-8BE3-767F-4995-06B114C3B1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Wait Queues</a:t>
            </a:r>
          </a:p>
        </p:txBody>
      </p:sp>
      <p:sp>
        <p:nvSpPr>
          <p:cNvPr id="69635" name="Text Box 2">
            <a:extLst>
              <a:ext uri="{FF2B5EF4-FFF2-40B4-BE49-F238E27FC236}">
                <a16:creationId xmlns:a16="http://schemas.microsoft.com/office/drawing/2014/main" id="{5D0AB465-D792-3E87-B4DD-B1F3B9550E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Wait on a wait queue (wait_queue_head_t)</a:t>
            </a:r>
          </a:p>
          <a:p>
            <a:pPr eaLnBrk="1" hangingPunct="1">
              <a:buClrTx/>
              <a:buFontTx/>
              <a:buNone/>
            </a:pPr>
            <a:endParaRPr lang="en-US" altLang="en-US" sz="1969">
              <a:ea typeface="ヒラギノ角ゴ ProN W3" pitchFamily="1" charset="-128"/>
            </a:endParaRP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DECLARE_QUEUE( wait, current );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add_wait_queue( q, &amp;wait );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set_current_state( TASK_INTERRUPTABLE );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while ( !condition )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schedule( );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set_current_state( TASK_RUNNING );</a:t>
            </a:r>
          </a:p>
          <a:p>
            <a:pPr>
              <a:spcBef>
                <a:spcPts val="422"/>
              </a:spcBef>
              <a:buClrTx/>
            </a:pPr>
            <a:r>
              <a:rPr lang="en-US" altLang="en-US" sz="1688">
                <a:latin typeface="Consolas" panose="020B0609020204030204" pitchFamily="49" charset="0"/>
                <a:ea typeface="ヒラギノ角ゴ ProN W3" pitchFamily="1" charset="-128"/>
              </a:rPr>
              <a:t>remove_wait_queue( q, &amp;wait );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ext Box 1">
            <a:extLst>
              <a:ext uri="{FF2B5EF4-FFF2-40B4-BE49-F238E27FC236}">
                <a16:creationId xmlns:a16="http://schemas.microsoft.com/office/drawing/2014/main" id="{4E4AFE9E-C4C2-4124-8836-BA2A4AA4A9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Wait Queues</a:t>
            </a:r>
          </a:p>
        </p:txBody>
      </p:sp>
      <p:sp>
        <p:nvSpPr>
          <p:cNvPr id="71683" name="Text Box 2">
            <a:extLst>
              <a:ext uri="{FF2B5EF4-FFF2-40B4-BE49-F238E27FC236}">
                <a16:creationId xmlns:a16="http://schemas.microsoft.com/office/drawing/2014/main" id="{7982A956-3115-68DA-D583-FBA32E4654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266"/>
          </a:p>
        </p:txBody>
      </p:sp>
      <p:sp>
        <p:nvSpPr>
          <p:cNvPr id="71687" name="Text Box 6">
            <a:extLst>
              <a:ext uri="{FF2B5EF4-FFF2-40B4-BE49-F238E27FC236}">
                <a16:creationId xmlns:a16="http://schemas.microsoft.com/office/drawing/2014/main" id="{8560DC10-5BAE-8BD3-33C3-A485CEC9FF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You can create a wait queue as follows: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wait_queue_head_t my_queue;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init_waitqueue_head(&amp;my_queue);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Sleep on the queue with: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interruptible_sleep_on(&amp;my_queue);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wait_event_interruptible(&amp;my_queue, any_boolean_expression);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Wake up with: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wake_up_interruptable_sync(&amp;my_queue);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References: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http://rplinux.blogspot.com/2009/10/kernel-wait-queues.html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>
            <a:extLst>
              <a:ext uri="{FF2B5EF4-FFF2-40B4-BE49-F238E27FC236}">
                <a16:creationId xmlns:a16="http://schemas.microsoft.com/office/drawing/2014/main" id="{E46CB6D6-5D46-74B9-039E-49C8EE99C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Atomic Operations and Advanced Kernel Locking</a:t>
            </a:r>
          </a:p>
        </p:txBody>
      </p:sp>
      <p:sp>
        <p:nvSpPr>
          <p:cNvPr id="73731" name="Text Box 2">
            <a:extLst>
              <a:ext uri="{FF2B5EF4-FFF2-40B4-BE49-F238E27FC236}">
                <a16:creationId xmlns:a16="http://schemas.microsoft.com/office/drawing/2014/main" id="{CEBA6AE3-3F38-48BD-1469-6253A05B7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Kernel defines sequences of instructions to handle a particular operation called a kcp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These are like threads and can be interwoven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#include &lt;asm/atomic.h&gt; to get atomic_t thread-safe integer type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ATOMIC_INIT(int i)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int atomic_read(atomic_t *v)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void atomic_set(atomic_t, *v, int i)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int atomic_sub_and_test(int i, atomic_t *v) #subtract i from v and return true if 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ext Box 1">
            <a:extLst>
              <a:ext uri="{FF2B5EF4-FFF2-40B4-BE49-F238E27FC236}">
                <a16:creationId xmlns:a16="http://schemas.microsoft.com/office/drawing/2014/main" id="{8E625973-CD99-0690-7A18-15ECD6CF3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Spinlock</a:t>
            </a:r>
          </a:p>
        </p:txBody>
      </p:sp>
      <p:sp>
        <p:nvSpPr>
          <p:cNvPr id="75779" name="Text Box 2">
            <a:extLst>
              <a:ext uri="{FF2B5EF4-FFF2-40B4-BE49-F238E27FC236}">
                <a16:creationId xmlns:a16="http://schemas.microsoft.com/office/drawing/2014/main" id="{1A7F4B33-B5DD-2807-739A-209CE0EB0E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Earlier we said cli/sti is a bad idea on multicore environments (why?)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We can use spinlocks on multicore environments, instead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and not on single core! (why not?)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Simple true/false lock with a busy wait()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#include &lt;linux/spinlock.h&gt;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spinlock_t type (values 0 and 1), initialized with SPIN_LOCK_UNLOCKED macro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spin_lock(spinlock_t *lock)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spin_unlock(spinlock_t *lock)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Make your spinlock static if you get an oops or dump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1">
            <a:extLst>
              <a:ext uri="{FF2B5EF4-FFF2-40B4-BE49-F238E27FC236}">
                <a16:creationId xmlns:a16="http://schemas.microsoft.com/office/drawing/2014/main" id="{1141C470-B285-76FC-68DF-49513532B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R/W Locks</a:t>
            </a:r>
          </a:p>
        </p:txBody>
      </p:sp>
      <p:sp>
        <p:nvSpPr>
          <p:cNvPr id="77827" name="Text Box 2">
            <a:extLst>
              <a:ext uri="{FF2B5EF4-FFF2-40B4-BE49-F238E27FC236}">
                <a16:creationId xmlns:a16="http://schemas.microsoft.com/office/drawing/2014/main" id="{C540CB8D-76A9-3550-545C-4F8656826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Allows multiple kcp’s to execute concurrently in a read-only fashion, blocking writes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Increases parallelism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rwlock_t structure, initialized by RW_LOCK_UNLOCKED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read_lock(rwlock_t *lock) / write_lock(rwlock_t *lock)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read_unlock(rwlock_t *lock) / write_unlock(rwlock_t *lock)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>
            <a:extLst>
              <a:ext uri="{FF2B5EF4-FFF2-40B4-BE49-F238E27FC236}">
                <a16:creationId xmlns:a16="http://schemas.microsoft.com/office/drawing/2014/main" id="{0E61BE91-4095-6D86-AB99-EF8F4F94ED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Linux Scheduler</a:t>
            </a:r>
          </a:p>
        </p:txBody>
      </p:sp>
      <p:sp>
        <p:nvSpPr>
          <p:cNvPr id="24579" name="Text Box 2">
            <a:extLst>
              <a:ext uri="{FF2B5EF4-FFF2-40B4-BE49-F238E27FC236}">
                <a16:creationId xmlns:a16="http://schemas.microsoft.com/office/drawing/2014/main" id="{19304476-7C94-C131-5C12-092B9D288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Consolas" panose="020B0609020204030204" pitchFamily="49" charset="0"/>
              <a:buChar char="•"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kernel/sched.c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Information for the scheduler is stored in our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task_struct</a:t>
            </a:r>
            <a:r>
              <a:rPr lang="en-US" altLang="en-US" sz="1969">
                <a:ea typeface="ヒラギノ角ゴ ProN W3" pitchFamily="1" charset="-128"/>
              </a:rPr>
              <a:t> from before: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617">
                <a:ea typeface="ヒラギノ角ゴ ProN W3" pitchFamily="1" charset="-128"/>
              </a:rPr>
              <a:t>: this is what tells the kernel that the scheduler (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  <a:r>
              <a:rPr lang="en-US" altLang="en-US" sz="1617">
                <a:ea typeface="ヒラギノ角ゴ ProN W3" pitchFamily="1" charset="-128"/>
              </a:rPr>
              <a:t>) needs to be called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When can a process be preempted?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Maybe we can implement it faster this way…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counter</a:t>
            </a:r>
            <a:r>
              <a:rPr lang="en-US" altLang="en-US" sz="1617">
                <a:ea typeface="ヒラギノ角ゴ ProN W3" pitchFamily="1" charset="-128"/>
              </a:rPr>
              <a:t>: number of clock ticks left in this timeslice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Decremented by a timer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Upon reaching 0, </a:t>
            </a: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406">
                <a:ea typeface="ヒラギノ角ゴ ProN W3" pitchFamily="1" charset="-128"/>
              </a:rPr>
              <a:t> is set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priority</a:t>
            </a:r>
            <a:r>
              <a:rPr lang="en-US" altLang="en-US" sz="1617">
                <a:ea typeface="ヒラギノ角ゴ ProN W3" pitchFamily="1" charset="-128"/>
              </a:rPr>
              <a:t> and 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rt_priority</a:t>
            </a:r>
            <a:r>
              <a:rPr lang="en-US" altLang="en-US" sz="1617">
                <a:ea typeface="ヒラギノ角ゴ ProN W3" pitchFamily="1" charset="-128"/>
              </a:rPr>
              <a:t>: static and realtime priority (realtime is always higher than a normal priority)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policy</a:t>
            </a:r>
            <a:r>
              <a:rPr lang="en-US" altLang="en-US" sz="1617">
                <a:ea typeface="ヒラギノ角ゴ ProN W3" pitchFamily="1" charset="-128"/>
              </a:rPr>
              <a:t>: The scheduling policy (typically normal or realtime)</a:t>
            </a:r>
          </a:p>
        </p:txBody>
      </p:sp>
      <p:pic>
        <p:nvPicPr>
          <p:cNvPr id="24580" name="Picture 3">
            <a:extLst>
              <a:ext uri="{FF2B5EF4-FFF2-40B4-BE49-F238E27FC236}">
                <a16:creationId xmlns:a16="http://schemas.microsoft.com/office/drawing/2014/main" id="{59484ED4-90D0-F292-9024-304138E405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1769" y="3697493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Text Box 1">
            <a:extLst>
              <a:ext uri="{FF2B5EF4-FFF2-40B4-BE49-F238E27FC236}">
                <a16:creationId xmlns:a16="http://schemas.microsoft.com/office/drawing/2014/main" id="{083BBB4F-8E55-66A1-6A73-C50F3721A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Kernel Semaphores</a:t>
            </a:r>
          </a:p>
        </p:txBody>
      </p:sp>
      <p:sp>
        <p:nvSpPr>
          <p:cNvPr id="79875" name="Text Box 2">
            <a:extLst>
              <a:ext uri="{FF2B5EF4-FFF2-40B4-BE49-F238E27FC236}">
                <a16:creationId xmlns:a16="http://schemas.microsoft.com/office/drawing/2014/main" id="{6A270763-DB75-C0D9-F9D8-2BD8C70D60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#include &lt;asm/semaphore.h&gt;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struct semaphore, down() and up() operations similar to P and V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Text Box 1">
            <a:extLst>
              <a:ext uri="{FF2B5EF4-FFF2-40B4-BE49-F238E27FC236}">
                <a16:creationId xmlns:a16="http://schemas.microsoft.com/office/drawing/2014/main" id="{93E7212A-8BFC-C7FB-15AD-CA9DE6AF0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Kernel Condition Variables</a:t>
            </a:r>
          </a:p>
        </p:txBody>
      </p:sp>
      <p:sp>
        <p:nvSpPr>
          <p:cNvPr id="81923" name="Text Box 2">
            <a:extLst>
              <a:ext uri="{FF2B5EF4-FFF2-40B4-BE49-F238E27FC236}">
                <a16:creationId xmlns:a16="http://schemas.microsoft.com/office/drawing/2014/main" id="{BC888FAF-54A0-5C11-6EE2-703AC10A6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#include &lt;linux/completion.h&gt;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wait_for_completion() and complete() similar to wait and signal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Used by do_fork()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>
            <a:extLst>
              <a:ext uri="{FF2B5EF4-FFF2-40B4-BE49-F238E27FC236}">
                <a16:creationId xmlns:a16="http://schemas.microsoft.com/office/drawing/2014/main" id="{CBF686A3-0CD8-1C12-890F-8220D2F148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Linux Scheduler</a:t>
            </a:r>
          </a:p>
        </p:txBody>
      </p:sp>
      <p:sp>
        <p:nvSpPr>
          <p:cNvPr id="26627" name="Text Box 2">
            <a:extLst>
              <a:ext uri="{FF2B5EF4-FFF2-40B4-BE49-F238E27FC236}">
                <a16:creationId xmlns:a16="http://schemas.microsoft.com/office/drawing/2014/main" id="{822BAA80-9BD4-6D36-9CCF-3B3ED085FE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714779"/>
            <a:ext cx="7774558" cy="4504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 marL="2271713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Consolas" panose="020B0609020204030204" pitchFamily="49" charset="0"/>
              <a:buChar char="•"/>
            </a:pP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kernel/sched.c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Information for the scheduler is stored in our </a:t>
            </a:r>
            <a:r>
              <a:rPr lang="en-US" altLang="en-US" sz="1969">
                <a:latin typeface="Consolas" panose="020B0609020204030204" pitchFamily="49" charset="0"/>
                <a:ea typeface="ヒラギノ角ゴ ProN W3" pitchFamily="1" charset="-128"/>
              </a:rPr>
              <a:t>struct task_struct</a:t>
            </a:r>
            <a:r>
              <a:rPr lang="en-US" altLang="en-US" sz="1969">
                <a:ea typeface="ヒラギノ角ゴ ProN W3" pitchFamily="1" charset="-128"/>
              </a:rPr>
              <a:t> from before: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617">
                <a:ea typeface="ヒラギノ角ゴ ProN W3" pitchFamily="1" charset="-128"/>
              </a:rPr>
              <a:t>: this is what tells the kernel that the scheduler (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schedule()</a:t>
            </a:r>
            <a:r>
              <a:rPr lang="en-US" altLang="en-US" sz="1617">
                <a:ea typeface="ヒラギノ角ゴ ProN W3" pitchFamily="1" charset="-128"/>
              </a:rPr>
              <a:t>) needs to be called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Preempt when it runs out of timeslice, or a higher priority process appears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Typically, we set </a:t>
            </a: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406">
                <a:ea typeface="ヒラギノ角ゴ ProN W3" pitchFamily="1" charset="-128"/>
              </a:rPr>
              <a:t> in the currently running process only (and this </a:t>
            </a: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task_struct </a:t>
            </a:r>
            <a:r>
              <a:rPr lang="en-US" altLang="en-US" sz="1406">
                <a:ea typeface="ヒラギノ角ゴ ProN W3" pitchFamily="1" charset="-128"/>
              </a:rPr>
              <a:t>is already in cache).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After an interrupt, this flag is checked on the current process.</a:t>
            </a:r>
          </a:p>
          <a:p>
            <a:pPr lvl="3" eaLnBrk="1" hangingPunct="1">
              <a:buFont typeface="Times New Roman" panose="02020603050405020304" pitchFamily="18" charset="0"/>
              <a:buChar char="–"/>
            </a:pPr>
            <a:r>
              <a:rPr lang="en-US" altLang="en-US" sz="1406">
                <a:ea typeface="ヒラギノ角ゴ ProN W3" pitchFamily="1" charset="-128"/>
              </a:rPr>
              <a:t>Checked by ret_from_intr()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counter</a:t>
            </a:r>
            <a:r>
              <a:rPr lang="en-US" altLang="en-US" sz="1617">
                <a:ea typeface="ヒラギノ角ゴ ProN W3" pitchFamily="1" charset="-128"/>
              </a:rPr>
              <a:t>: number of clock ticks left in this timeslice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Decremented by a timer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Upon reaching 0, </a:t>
            </a:r>
            <a:r>
              <a:rPr lang="en-US" altLang="en-US" sz="1406">
                <a:latin typeface="Consolas" panose="020B0609020204030204" pitchFamily="49" charset="0"/>
                <a:ea typeface="ヒラギノ角ゴ ProN W3" pitchFamily="1" charset="-128"/>
              </a:rPr>
              <a:t>need_resched</a:t>
            </a:r>
            <a:r>
              <a:rPr lang="en-US" altLang="en-US" sz="1406">
                <a:ea typeface="ヒラギノ角ゴ ProN W3" pitchFamily="1" charset="-128"/>
              </a:rPr>
              <a:t> is set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priority</a:t>
            </a:r>
            <a:r>
              <a:rPr lang="en-US" altLang="en-US" sz="1617">
                <a:ea typeface="ヒラギノ角ゴ ProN W3" pitchFamily="1" charset="-128"/>
              </a:rPr>
              <a:t> and </a:t>
            </a: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rt_priority</a:t>
            </a:r>
            <a:r>
              <a:rPr lang="en-US" altLang="en-US" sz="1617">
                <a:ea typeface="ヒラギノ角ゴ ProN W3" pitchFamily="1" charset="-128"/>
              </a:rPr>
              <a:t>: static and realtime priority (realtime is always higher than a normal priority)</a:t>
            </a:r>
          </a:p>
          <a:p>
            <a:pPr lvl="1" eaLnBrk="1" hangingPunct="1">
              <a:buFont typeface="Consolas" panose="020B0609020204030204" pitchFamily="49" charset="0"/>
              <a:buChar char="–"/>
            </a:pPr>
            <a:r>
              <a:rPr lang="en-US" altLang="en-US" sz="1617">
                <a:latin typeface="Consolas" panose="020B0609020204030204" pitchFamily="49" charset="0"/>
                <a:ea typeface="ヒラギノ角ゴ ProN W3" pitchFamily="1" charset="-128"/>
              </a:rPr>
              <a:t>policy</a:t>
            </a:r>
            <a:r>
              <a:rPr lang="en-US" altLang="en-US" sz="1617">
                <a:ea typeface="ヒラギノ角ゴ ProN W3" pitchFamily="1" charset="-128"/>
              </a:rPr>
              <a:t>: The scheduling policy (typically normal or realtime)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>
            <a:extLst>
              <a:ext uri="{FF2B5EF4-FFF2-40B4-BE49-F238E27FC236}">
                <a16:creationId xmlns:a16="http://schemas.microsoft.com/office/drawing/2014/main" id="{E2080A89-40A3-8AFB-BB3B-317F99BC3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need_resched</a:t>
            </a:r>
          </a:p>
        </p:txBody>
      </p:sp>
      <p:sp>
        <p:nvSpPr>
          <p:cNvPr id="28675" name="Text Box 2">
            <a:extLst>
              <a:ext uri="{FF2B5EF4-FFF2-40B4-BE49-F238E27FC236}">
                <a16:creationId xmlns:a16="http://schemas.microsoft.com/office/drawing/2014/main" id="{17273450-CEEA-BDD9-B078-E54C99760E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do we set this bit?</a:t>
            </a:r>
          </a:p>
        </p:txBody>
      </p:sp>
      <p:pic>
        <p:nvPicPr>
          <p:cNvPr id="28676" name="Picture 3">
            <a:extLst>
              <a:ext uri="{FF2B5EF4-FFF2-40B4-BE49-F238E27FC236}">
                <a16:creationId xmlns:a16="http://schemas.microsoft.com/office/drawing/2014/main" id="{DDF6A426-F3DD-B048-B48F-7AE2F5B34E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3301" y="2625756"/>
            <a:ext cx="2679342" cy="2679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>
            <a:extLst>
              <a:ext uri="{FF2B5EF4-FFF2-40B4-BE49-F238E27FC236}">
                <a16:creationId xmlns:a16="http://schemas.microsoft.com/office/drawing/2014/main" id="{D807FB50-1E34-974A-E792-03328D0245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need_resched</a:t>
            </a:r>
          </a:p>
        </p:txBody>
      </p:sp>
      <p:sp>
        <p:nvSpPr>
          <p:cNvPr id="30723" name="Text Box 2">
            <a:extLst>
              <a:ext uri="{FF2B5EF4-FFF2-40B4-BE49-F238E27FC236}">
                <a16:creationId xmlns:a16="http://schemas.microsoft.com/office/drawing/2014/main" id="{6B365E34-B986-EDE8-0EBB-68F26E2F01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 marL="2271713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When do we set this bit?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Timeslice expired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time.c: update_process_time()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Higher priority process is awoken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wake_up_process() or scheduler_tick() -&gt; resched_task() in sched.c</a:t>
            </a:r>
          </a:p>
          <a:p>
            <a:pPr lvl="3" eaLnBrk="1" hangingPunct="1">
              <a:buFont typeface="Times New Roman" panose="02020603050405020304" pitchFamily="18" charset="0"/>
              <a:buChar char="–"/>
            </a:pPr>
            <a:r>
              <a:rPr lang="en-US" altLang="en-US" sz="1406">
                <a:ea typeface="ヒラギノ角ゴ ProN W3" pitchFamily="1" charset="-128"/>
              </a:rPr>
              <a:t>try_to_wake_up() -&gt; TASK_RUNNING -&gt; activate_task()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Preemptive user processes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On call to sched_setscheduler() or sched_yield()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Kernel is also preemptive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Thread safe at all times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Lock held for unsafe operations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>
            <a:extLst>
              <a:ext uri="{FF2B5EF4-FFF2-40B4-BE49-F238E27FC236}">
                <a16:creationId xmlns:a16="http://schemas.microsoft.com/office/drawing/2014/main" id="{A5CFACF5-A105-5106-CA63-7C9EF11B51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Linux Scheduler</a:t>
            </a:r>
          </a:p>
        </p:txBody>
      </p:sp>
      <p:sp>
        <p:nvSpPr>
          <p:cNvPr id="32771" name="Text Box 2">
            <a:extLst>
              <a:ext uri="{FF2B5EF4-FFF2-40B4-BE49-F238E27FC236}">
                <a16:creationId xmlns:a16="http://schemas.microsoft.com/office/drawing/2014/main" id="{FAA122EB-3918-E0C9-E82E-E09D8EEB96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Linux implements an O(1) scheduler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This scheduler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Chooses the next process to run (which?)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Recalculates the timeslice of each process to be run again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Computes the effective (“dynamic”) priority of the process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Based on what?</a:t>
            </a:r>
          </a:p>
        </p:txBody>
      </p:sp>
      <p:pic>
        <p:nvPicPr>
          <p:cNvPr id="32772" name="Picture 3">
            <a:extLst>
              <a:ext uri="{FF2B5EF4-FFF2-40B4-BE49-F238E27FC236}">
                <a16:creationId xmlns:a16="http://schemas.microsoft.com/office/drawing/2014/main" id="{4C74D9A8-DB7D-A621-329B-C46002CDA1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5495" y="2642407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3" name="Picture 4">
            <a:extLst>
              <a:ext uri="{FF2B5EF4-FFF2-40B4-BE49-F238E27FC236}">
                <a16:creationId xmlns:a16="http://schemas.microsoft.com/office/drawing/2014/main" id="{E2B1D5BA-3026-1430-B770-901933A09E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136" y="3820296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F2C6B0E6-C0F6-3313-F357-71DC8821CD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Linux Scheduler</a:t>
            </a: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1D6DF2DD-7D6E-92F1-3D19-471D3BA91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 dirty="0">
                <a:ea typeface="ヒラギノ角ゴ ProN W3" pitchFamily="1" charset="-128"/>
              </a:rPr>
              <a:t>Linux implements an O(1) scheduler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 dirty="0">
                <a:ea typeface="ヒラギノ角ゴ ProN W3" pitchFamily="1" charset="-128"/>
              </a:rPr>
              <a:t>This scheduler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 dirty="0">
                <a:ea typeface="ヒラギノ角ゴ ProN W3" pitchFamily="1" charset="-128"/>
              </a:rPr>
              <a:t>Chooses the next process to run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 dirty="0">
                <a:ea typeface="ヒラギノ角ゴ ProN W3" pitchFamily="1" charset="-128"/>
              </a:rPr>
              <a:t>The highest priority process with </a:t>
            </a:r>
            <a:r>
              <a:rPr lang="en-US" altLang="en-US" sz="1406" dirty="0" err="1">
                <a:ea typeface="ヒラギノ角ゴ ProN W3" pitchFamily="1" charset="-128"/>
              </a:rPr>
              <a:t>timeslice</a:t>
            </a:r>
            <a:r>
              <a:rPr lang="en-US" altLang="en-US" sz="1406" dirty="0">
                <a:ea typeface="ヒラギノ角ゴ ProN W3" pitchFamily="1" charset="-128"/>
              </a:rPr>
              <a:t> &gt; 0 (time to run)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 dirty="0">
                <a:ea typeface="ヒラギノ角ゴ ProN W3" pitchFamily="1" charset="-128"/>
              </a:rPr>
              <a:t>If you go I/O bound with </a:t>
            </a:r>
            <a:r>
              <a:rPr lang="en-US" altLang="en-US" sz="1406" dirty="0" err="1">
                <a:ea typeface="ヒラギノ角ゴ ProN W3" pitchFamily="1" charset="-128"/>
              </a:rPr>
              <a:t>timeslice</a:t>
            </a:r>
            <a:r>
              <a:rPr lang="en-US" altLang="en-US" sz="1406" dirty="0">
                <a:ea typeface="ヒラギノ角ゴ ProN W3" pitchFamily="1" charset="-128"/>
              </a:rPr>
              <a:t>, you keep the remaining </a:t>
            </a:r>
            <a:r>
              <a:rPr lang="en-US" altLang="en-US" sz="1406" dirty="0" err="1">
                <a:ea typeface="ヒラギノ角ゴ ProN W3" pitchFamily="1" charset="-128"/>
              </a:rPr>
              <a:t>timeslice</a:t>
            </a:r>
            <a:endParaRPr lang="en-US" altLang="en-US" sz="1406" dirty="0">
              <a:ea typeface="ヒラギノ角ゴ ProN W3" pitchFamily="1" charset="-128"/>
            </a:endParaRP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 dirty="0">
                <a:ea typeface="ヒラギノ角ゴ ProN W3" pitchFamily="1" charset="-128"/>
              </a:rPr>
              <a:t>Recalculates the </a:t>
            </a:r>
            <a:r>
              <a:rPr lang="en-US" altLang="en-US" sz="1617" dirty="0" err="1">
                <a:ea typeface="ヒラギノ角ゴ ProN W3" pitchFamily="1" charset="-128"/>
              </a:rPr>
              <a:t>timeslice</a:t>
            </a:r>
            <a:r>
              <a:rPr lang="en-US" altLang="en-US" sz="1617" dirty="0">
                <a:ea typeface="ヒラギノ角ゴ ProN W3" pitchFamily="1" charset="-128"/>
              </a:rPr>
              <a:t> of each process to be run again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 dirty="0">
                <a:ea typeface="ヒラギノ角ゴ ProN W3" pitchFamily="1" charset="-128"/>
              </a:rPr>
              <a:t>Computes the effective (“dynamic”) priority of the process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 dirty="0">
                <a:ea typeface="ヒラギノ角ゴ ProN W3" pitchFamily="1" charset="-128"/>
              </a:rPr>
              <a:t>How long it’s used the CPU (or not) in the last </a:t>
            </a:r>
            <a:r>
              <a:rPr lang="en-US" altLang="en-US" sz="1406" dirty="0" err="1">
                <a:ea typeface="ヒラギノ角ゴ ProN W3" pitchFamily="1" charset="-128"/>
              </a:rPr>
              <a:t>timeslice</a:t>
            </a:r>
            <a:endParaRPr lang="en-US" altLang="en-US" sz="1406" dirty="0">
              <a:ea typeface="ヒラギノ角ゴ ProN W3" pitchFamily="1" charset="-128"/>
            </a:endParaRP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 dirty="0">
                <a:ea typeface="ヒラギノ角ゴ ProN W3" pitchFamily="1" charset="-128"/>
              </a:rPr>
              <a:t>Recall that this is our method to predict interactivity (CPU or I/O “</a:t>
            </a:r>
            <a:r>
              <a:rPr lang="en-US" altLang="ja-JP" sz="1406" dirty="0">
                <a:ea typeface="ヒラギノ角ゴ ProN W3" pitchFamily="1" charset="-128"/>
              </a:rPr>
              <a:t>boundness</a:t>
            </a:r>
            <a:r>
              <a:rPr lang="en-US" altLang="en-US" sz="1406" dirty="0">
                <a:ea typeface="ヒラギノ角ゴ ProN W3" pitchFamily="1" charset="-128"/>
              </a:rPr>
              <a:t>”</a:t>
            </a:r>
            <a:r>
              <a:rPr lang="en-US" altLang="ja-JP" sz="1406" dirty="0">
                <a:ea typeface="ヒラギノ角ゴ ProN W3" pitchFamily="1" charset="-128"/>
              </a:rPr>
              <a:t>) of the process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 dirty="0">
                <a:ea typeface="ヒラギノ角ゴ ProN W3" pitchFamily="1" charset="-128"/>
              </a:rPr>
              <a:t>This is done by giving each process a bonus of [-5, 5] to its static priority (nice value)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 dirty="0">
                <a:ea typeface="ヒラギノ角ゴ ProN W3" pitchFamily="1" charset="-128"/>
              </a:rPr>
              <a:t>How do we do all this in O(1) time?</a:t>
            </a:r>
          </a:p>
        </p:txBody>
      </p:sp>
      <p:pic>
        <p:nvPicPr>
          <p:cNvPr id="34823" name="Picture 4">
            <a:extLst>
              <a:ext uri="{FF2B5EF4-FFF2-40B4-BE49-F238E27FC236}">
                <a16:creationId xmlns:a16="http://schemas.microsoft.com/office/drawing/2014/main" id="{61193865-3009-730B-2246-CFC0A81702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63908" y="3210187"/>
            <a:ext cx="437626" cy="43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BA128E26-FDF9-12BB-5B4E-588990526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609551"/>
            <a:ext cx="7774558" cy="11431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 anchor="ctr"/>
          <a:lstStyle>
            <a:lvl1pPr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410700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235">
                <a:ea typeface="ヒラギノ角ゴ ProN W3" pitchFamily="1" charset="-128"/>
              </a:rPr>
              <a:t>The Linux Scheduler</a:t>
            </a: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5B52D97A-70F1-71B6-5D6F-902CF5E1F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279" y="1981598"/>
            <a:ext cx="7774558" cy="411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3" tIns="45823" rIns="91393" bIns="45823"/>
          <a:lstStyle>
            <a:lvl1pPr marL="484188" indent="-484188">
              <a:spcBef>
                <a:spcPts val="7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8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1pPr>
            <a:lvl2pPr marL="1052513" indent="-404813">
              <a:spcBef>
                <a:spcPts val="575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3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2pPr>
            <a:lvl3pPr marL="1620838" indent="-322263"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 b="1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  <a:cs typeface="DejaVu Sans" panose="020B0603030804020204" pitchFamily="34" charset="0"/>
              </a:defRPr>
            </a:lvl3pPr>
            <a:lvl4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4pPr>
            <a:lvl5pPr>
              <a:spcBef>
                <a:spcPts val="5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84188" algn="l"/>
                <a:tab pos="941388" algn="l"/>
                <a:tab pos="1398588" algn="l"/>
                <a:tab pos="1855788" algn="l"/>
                <a:tab pos="2312988" algn="l"/>
                <a:tab pos="2770188" algn="l"/>
                <a:tab pos="3227388" algn="l"/>
                <a:tab pos="3684588" algn="l"/>
                <a:tab pos="4141788" algn="l"/>
                <a:tab pos="4598988" algn="l"/>
                <a:tab pos="5056188" algn="l"/>
                <a:tab pos="5513388" algn="l"/>
                <a:tab pos="5970588" algn="l"/>
                <a:tab pos="6427788" algn="l"/>
                <a:tab pos="6884988" algn="l"/>
                <a:tab pos="7342188" algn="l"/>
                <a:tab pos="7799388" algn="l"/>
                <a:tab pos="8256588" algn="l"/>
                <a:tab pos="8713788" algn="l"/>
                <a:tab pos="9170988" algn="l"/>
                <a:tab pos="9628188" algn="l"/>
                <a:tab pos="10134600" algn="l"/>
                <a:tab pos="10858500" algn="l"/>
              </a:tabLst>
              <a:defRPr sz="2000">
                <a:solidFill>
                  <a:srgbClr val="000000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DejaVu Sans" panose="020B0603030804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Linux implements an O(1) scheduler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This scheduler 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Chooses the next process to run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The highest priority process with timeslice &gt; 0 (time to run)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If you go I/O bound with timeslice, you keep the remaining timeslice</a:t>
            </a:r>
          </a:p>
          <a:p>
            <a:pPr lvl="4" eaLnBrk="1" hangingPunct="1">
              <a:buFont typeface="Arial" panose="020B0604020202020204" pitchFamily="34" charset="0"/>
              <a:buChar char="•"/>
            </a:pPr>
            <a:r>
              <a:rPr lang="en-US" altLang="en-US" sz="1406" b="1">
                <a:latin typeface="Arial" panose="020B0604020202020204" pitchFamily="34" charset="0"/>
                <a:ea typeface="ヒラギノ角ゴ ProN W3" pitchFamily="1" charset="-128"/>
              </a:rPr>
              <a:t>Skip the line and take CPU time as soon as you need it if you frequently go I/O bound quickly, for the illusion of increased responsiveness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Recalculates the timeslice of each process to be run again</a:t>
            </a:r>
          </a:p>
          <a:p>
            <a:pPr lvl="1" eaLnBrk="1" hangingPunct="1">
              <a:buFont typeface="Arial" panose="020B0604020202020204" pitchFamily="34" charset="0"/>
              <a:buChar char="–"/>
            </a:pPr>
            <a:r>
              <a:rPr lang="en-US" altLang="en-US" sz="1617">
                <a:ea typeface="ヒラギノ角ゴ ProN W3" pitchFamily="1" charset="-128"/>
              </a:rPr>
              <a:t>Computes the effective (“dynamic”) priority of the process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How long it’s used the CPU (or not) in the last timeslice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Recall that this is our method to predict interactivity (CPU or I/O “</a:t>
            </a:r>
            <a:r>
              <a:rPr lang="en-US" altLang="ja-JP" sz="1406">
                <a:ea typeface="ヒラギノ角ゴ ProN W3" pitchFamily="1" charset="-128"/>
              </a:rPr>
              <a:t>boundness</a:t>
            </a:r>
            <a:r>
              <a:rPr lang="en-US" altLang="en-US" sz="1406">
                <a:ea typeface="ヒラギノ角ゴ ProN W3" pitchFamily="1" charset="-128"/>
              </a:rPr>
              <a:t>”</a:t>
            </a:r>
            <a:r>
              <a:rPr lang="en-US" altLang="ja-JP" sz="1406">
                <a:ea typeface="ヒラギノ角ゴ ProN W3" pitchFamily="1" charset="-128"/>
              </a:rPr>
              <a:t>) of the process</a:t>
            </a:r>
          </a:p>
          <a:p>
            <a:pPr lvl="2" eaLnBrk="1" hangingPunct="1">
              <a:buFont typeface="Arial" panose="020B0604020202020204" pitchFamily="34" charset="0"/>
              <a:buChar char="•"/>
            </a:pPr>
            <a:r>
              <a:rPr lang="en-US" altLang="en-US" sz="1406">
                <a:ea typeface="ヒラギノ角ゴ ProN W3" pitchFamily="1" charset="-128"/>
              </a:rPr>
              <a:t>This is done by giving each process a bonus of [-5, 5] to its static priority (nice value)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1969">
                <a:ea typeface="ヒラギノ角ゴ ProN W3" pitchFamily="1" charset="-128"/>
              </a:rPr>
              <a:t>How do we do all this in O(1) time?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arrakeshVTI">
  <a:themeElements>
    <a:clrScheme name="Office">
      <a:dk1>
        <a:srgbClr val="000000"/>
      </a:dk1>
      <a:lt1>
        <a:srgbClr val="FFFFFF"/>
      </a:lt1>
      <a:dk2>
        <a:srgbClr val="1D242E"/>
      </a:dk2>
      <a:lt2>
        <a:srgbClr val="F2F1F1"/>
      </a:lt2>
      <a:accent1>
        <a:srgbClr val="4472C4"/>
      </a:accent1>
      <a:accent2>
        <a:srgbClr val="ED7D31"/>
      </a:accent2>
      <a:accent3>
        <a:srgbClr val="A3A3A3"/>
      </a:accent3>
      <a:accent4>
        <a:srgbClr val="CF9B00"/>
      </a:accent4>
      <a:accent5>
        <a:srgbClr val="5B9BD5"/>
      </a:accent5>
      <a:accent6>
        <a:srgbClr val="70AD47"/>
      </a:accent6>
      <a:hlink>
        <a:srgbClr val="D26012"/>
      </a:hlink>
      <a:folHlink>
        <a:srgbClr val="9A5879"/>
      </a:folHlink>
    </a:clrScheme>
    <a:fontScheme name="Goudy">
      <a:majorFont>
        <a:latin typeface="Goudy Old Style"/>
        <a:ea typeface=""/>
        <a:cs typeface=""/>
      </a:majorFont>
      <a:minorFont>
        <a:latin typeface="Goudy Old Styl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rrakeshVTI" id="{DCD97A9B-DAE4-42FA-B2F9-0A5C34F43D6C}" vid="{A7163F41-974B-4A88-831F-D9DFFFE40C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2976</Words>
  <Application>Microsoft Office PowerPoint</Application>
  <PresentationFormat>Widescreen</PresentationFormat>
  <Paragraphs>346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Aptos</vt:lpstr>
      <vt:lpstr>Arial</vt:lpstr>
      <vt:lpstr>Consolas</vt:lpstr>
      <vt:lpstr>Goudy Old Style</vt:lpstr>
      <vt:lpstr>Helvetica Neue Light</vt:lpstr>
      <vt:lpstr>Times New Roman</vt:lpstr>
      <vt:lpstr>MarrakeshVTI</vt:lpstr>
      <vt:lpstr>Process Scheduling in Linux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Mongan, William</dc:creator>
  <cp:lastModifiedBy>Mongan, William</cp:lastModifiedBy>
  <cp:revision>82</cp:revision>
  <dcterms:created xsi:type="dcterms:W3CDTF">2024-01-11T18:12:50Z</dcterms:created>
  <dcterms:modified xsi:type="dcterms:W3CDTF">2024-04-11T14:49:30Z</dcterms:modified>
</cp:coreProperties>
</file>